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70" r:id="rId6"/>
    <p:sldId id="358" r:id="rId7"/>
    <p:sldId id="257" r:id="rId8"/>
    <p:sldId id="291" r:id="rId9"/>
    <p:sldId id="264" r:id="rId10"/>
    <p:sldId id="335" r:id="rId11"/>
    <p:sldId id="304" r:id="rId12"/>
    <p:sldId id="306" r:id="rId13"/>
    <p:sldId id="307" r:id="rId14"/>
    <p:sldId id="313" r:id="rId15"/>
    <p:sldId id="336" r:id="rId16"/>
    <p:sldId id="337" r:id="rId17"/>
    <p:sldId id="278" r:id="rId18"/>
    <p:sldId id="309" r:id="rId19"/>
    <p:sldId id="267" r:id="rId20"/>
    <p:sldId id="279" r:id="rId21"/>
    <p:sldId id="265" r:id="rId22"/>
    <p:sldId id="280" r:id="rId23"/>
    <p:sldId id="282" r:id="rId24"/>
    <p:sldId id="281" r:id="rId25"/>
    <p:sldId id="268" r:id="rId26"/>
    <p:sldId id="328" r:id="rId27"/>
    <p:sldId id="330" r:id="rId28"/>
    <p:sldId id="331" r:id="rId29"/>
    <p:sldId id="292" r:id="rId30"/>
    <p:sldId id="310" r:id="rId31"/>
    <p:sldId id="312" r:id="rId32"/>
    <p:sldId id="339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gs" Target="tags/tag4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2E736-CB59-42FB-A483-8D8670EB0E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03143-D3EE-48B5-B095-2A6DEEF212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consists of several modules with different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End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5F373-0A42-45BA-A9A5-A44BACACE4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6F717-C472-4D99-82F9-AA4E51CC57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5.pn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tags" Target="../tags/tag2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12.jpe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660" y="2197100"/>
            <a:ext cx="10508827" cy="1092200"/>
          </a:xfrm>
          <a:prstGeom prst="rect">
            <a:avLst/>
          </a:prstGeom>
          <a:noFill/>
        </p:spPr>
        <p:txBody>
          <a:bodyPr wrap="square" rtlCol="0" anchor="b"/>
          <a:lstStyle/>
          <a:p>
            <a:pPr algn="ctr" defTabSz="1219200"/>
            <a:r>
              <a:rPr lang="en-US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Automated treasure hunting </a:t>
            </a:r>
            <a:r>
              <a:rPr lang="en-US" altLang="zh-CN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</a:t>
            </a:r>
            <a:endParaRPr lang="en-US" sz="48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600" y="3556001"/>
            <a:ext cx="6116320" cy="571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defTabSz="1219200"/>
            <a:r>
              <a:rPr lang="en-US" sz="25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D&amp;B  Group 33</a:t>
            </a:r>
            <a:endParaRPr lang="en-US" sz="256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5800" y="5454651"/>
            <a:ext cx="2590800" cy="736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defTabSz="1219200"/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defTabSz="1219200"/>
            <a:r>
              <a:rPr lang="en-US" sz="2400" b="1" dirty="0">
                <a:solidFill>
                  <a:srgbClr val="64646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2023-10-11</a:t>
            </a: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Photo module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206587" y="1828800"/>
            <a:ext cx="5858087" cy="47438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WI-FI transmission</a:t>
            </a:r>
            <a:b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 photo upload module that combines the WiFi data transmission module . camera is a device that integrates WiFi communication and camera functions. It can take photos and upload the photos to a designated server or cloud through the WiFi network.</a:t>
            </a:r>
            <a:endParaRPr lang="en-US" sz="21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Image 1" descr="https://bucket-mindshow.oss-cn-beijing.aliyuncs.com/file/6475715/20230629153511_adsm.jpg?x-oss-process=style/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60" y="1657349"/>
            <a:ext cx="3028951" cy="2266951"/>
          </a:xfrm>
          <a:prstGeom prst="rect">
            <a:avLst/>
          </a:prstGeom>
        </p:spPr>
      </p:pic>
      <p:pic>
        <p:nvPicPr>
          <p:cNvPr id="6" name="Image 2" descr="https://bucket-mindshow.oss-cn-beijing.aliyuncs.com/file/6475715/20230629153543_pl6z.jpg?x-oss-process=style/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60" y="4298951"/>
            <a:ext cx="3028951" cy="227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327"/>
            <a:ext cx="10781453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 solutions and development process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76060" y="2413847"/>
            <a:ext cx="5221393" cy="38167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45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Technical solutions</a:t>
            </a:r>
            <a:b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sz="204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In order to realize the</a:t>
            </a:r>
            <a:r>
              <a:rPr lang="en-US" sz="204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 </a:t>
            </a:r>
            <a:r>
              <a:rPr sz="204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autonomous navigation, remote control and obstacle avoidance functions of the car, we used the Arduino programming language for software development.</a:t>
            </a:r>
            <a:endParaRPr sz="204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itchFamily="34" charset="-120"/>
            </a:endParaRPr>
          </a:p>
        </p:txBody>
      </p:sp>
      <p:pic>
        <p:nvPicPr>
          <p:cNvPr id="5" name="Image 1" descr="https://bucket-mindshow.oss-cn-beijing.aliyuncs.com/file/6475715/20230629164647_shkq.jpg?x-oss-process=style/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015393"/>
            <a:ext cx="4984751" cy="37401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endParaRPr lang="en-US" sz="3200" b="1" dirty="0" err="1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  <a:sym typeface="+mn-ea"/>
            </a:endParaRPr>
          </a:p>
          <a:p>
            <a:pPr marL="0" indent="0">
              <a:buNone/>
            </a:pPr>
            <a:r>
              <a:rPr lang="en-US" sz="3200" b="1" dirty="0" err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+mn-ea"/>
              </a:rPr>
              <a:t>Code</a:t>
            </a:r>
            <a:endParaRPr lang="en-US" sz="3200" dirty="0"/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0"/>
            <a:ext cx="10287000" cy="825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45" b="1" dirty="0">
                <a:solidFill>
                  <a:schemeClr val="tx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Motor drive module</a:t>
            </a:r>
            <a:endParaRPr lang="en-US" sz="2045" b="1" dirty="0">
              <a:solidFill>
                <a:schemeClr val="tx1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76" y="2548467"/>
            <a:ext cx="6754800" cy="3860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 err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1016000" y="1739900"/>
            <a:ext cx="10287000" cy="825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45" b="1" dirty="0">
                <a:solidFill>
                  <a:schemeClr val="tx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sym typeface="+mn-ea"/>
              </a:rPr>
              <a:t>Ultrasonic obstacle avoidance module</a:t>
            </a:r>
            <a:endParaRPr lang="en-US" sz="2045" b="1" dirty="0">
              <a:solidFill>
                <a:schemeClr val="tx1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2045" b="1" dirty="0">
              <a:solidFill>
                <a:schemeClr val="tx1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49" y="2449880"/>
            <a:ext cx="4057839" cy="42290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499" y="2535281"/>
            <a:ext cx="3771061" cy="40369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Appearance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1"/>
            <a:ext cx="10287000" cy="63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endParaRPr lang="en-US" sz="204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1" y="1739901"/>
            <a:ext cx="5283037" cy="39607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33" y="1739901"/>
            <a:ext cx="5283037" cy="39607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9951" y="2432051"/>
            <a:ext cx="1936751" cy="1657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 defTabSz="1219200"/>
            <a:r>
              <a:rPr lang="en-US" sz="7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7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3078533" y="2432051"/>
            <a:ext cx="8312555" cy="17399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>
              <a:spcBef>
                <a:spcPct val="20000"/>
              </a:spcBef>
            </a:pPr>
            <a:r>
              <a:rPr lang="en-US" altLang="zh-CN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</a:rPr>
              <a:t>Object Detection Software</a:t>
            </a:r>
            <a:endParaRPr lang="en-US" altLang="zh-CN" sz="48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Treasures</a:t>
            </a:r>
            <a:endParaRPr 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49500" y="3206751"/>
            <a:ext cx="7620000" cy="14351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defTabSz="1219200">
              <a:lnSpc>
                <a:spcPct val="150000"/>
              </a:lnSpc>
            </a:pPr>
            <a:endParaRPr lang="en-US" sz="196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6" y="2730231"/>
            <a:ext cx="3184187" cy="2388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56" y="2258835"/>
            <a:ext cx="3321287" cy="31996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752" y="2730231"/>
            <a:ext cx="3243842" cy="23927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endParaRPr 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1"/>
            <a:ext cx="10287000" cy="63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endParaRPr lang="en-US" sz="204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93849"/>
            <a:ext cx="4524375" cy="4524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5" y="1593849"/>
            <a:ext cx="4524375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 to demonstrate the accuracy</a:t>
            </a:r>
            <a:endParaRPr 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1"/>
          <p:cNvSpPr/>
          <p:nvPr/>
        </p:nvSpPr>
        <p:spPr>
          <a:xfrm>
            <a:off x="895350" y="2000251"/>
            <a:ext cx="10353675" cy="40481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defTabSz="1219200">
              <a:lnSpc>
                <a:spcPct val="150000"/>
              </a:lnSpc>
            </a:pPr>
            <a:r>
              <a:rPr 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 design three kinds of GUI with different function:</a:t>
            </a:r>
            <a:endParaRPr lang="en-US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1219200">
              <a:lnSpc>
                <a:spcPct val="150000"/>
              </a:lnSpc>
              <a:buAutoNum type="alphaLcPeriod"/>
            </a:pPr>
            <a:r>
              <a:rPr 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Manually click photo detection one by one</a:t>
            </a:r>
            <a:endParaRPr lang="en-US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1219200">
              <a:lnSpc>
                <a:spcPct val="150000"/>
              </a:lnSpc>
              <a:buAutoNum type="alphaLcPeriod"/>
            </a:pPr>
            <a:r>
              <a:rPr 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Automatically detects all images in the directory</a:t>
            </a:r>
            <a:endParaRPr lang="en-US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1219200">
              <a:lnSpc>
                <a:spcPct val="150000"/>
              </a:lnSpc>
              <a:buAutoNum type="alphaLcPeriod"/>
            </a:pPr>
            <a:r>
              <a:rPr 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Real-time monitoring of photo streams</a:t>
            </a:r>
            <a:endParaRPr lang="en-US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34007" y="4572001"/>
            <a:ext cx="5212927" cy="9626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defTabSz="1219200">
              <a:lnSpc>
                <a:spcPct val="150000"/>
              </a:lnSpc>
            </a:pPr>
            <a:endParaRPr lang="en-US" sz="213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199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GUI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1"/>
            <a:ext cx="10287000" cy="63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endParaRPr lang="en-US" sz="204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096"/>
            <a:ext cx="12192000" cy="55499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</a:rPr>
              <a:t>flow </a:t>
            </a:r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</a:rPr>
              <a:t>chart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835" y="1564005"/>
            <a:ext cx="12115165" cy="45891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199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GUI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1"/>
            <a:ext cx="10287000" cy="63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endParaRPr lang="en-US" sz="204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12192000" cy="5626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199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GUI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1"/>
            <a:ext cx="10287000" cy="63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endParaRPr lang="en-US" sz="204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12192000" cy="5626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9951" y="2432051"/>
            <a:ext cx="1936751" cy="1657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 defTabSz="1219200"/>
            <a:r>
              <a:rPr lang="en-US" sz="7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7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27068" y="2559050"/>
            <a:ext cx="8030453" cy="17399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altLang="zh-CN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</a:rPr>
              <a:t>Database Management and Web Visualization</a:t>
            </a:r>
            <a:endParaRPr lang="en-US" altLang="zh-CN" sz="48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199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en-US" altLang="zh-CN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eb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1"/>
            <a:ext cx="10287000" cy="63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endParaRPr lang="en-US" sz="204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" y="1332708"/>
            <a:ext cx="4117180" cy="274478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00938" y="2352008"/>
            <a:ext cx="4407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E-Commerce student use the eclipse to create a web application which include login ,registered, and database visualization and other functions.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left is the page of login and</a:t>
            </a:r>
            <a:r>
              <a:rPr lang="zh-CN" altLang="en-US" sz="2400" dirty="0"/>
              <a:t> </a:t>
            </a:r>
            <a:r>
              <a:rPr lang="en-US" altLang="zh-CN" sz="2400" dirty="0"/>
              <a:t>registered.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96" y="3998424"/>
            <a:ext cx="4201715" cy="28011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199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Database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1"/>
            <a:ext cx="10287000" cy="63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endParaRPr lang="en-US" sz="204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43801" y="1022349"/>
            <a:ext cx="4407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left is the database of our system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1"/>
            <a:ext cx="4578583" cy="270748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22" y="2387236"/>
            <a:ext cx="6744260" cy="44961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199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 </a:t>
            </a:r>
            <a:r>
              <a:rPr lang="en-US" sz="3200" b="1" dirty="0" err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Visualisation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1"/>
            <a:ext cx="10287000" cy="63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endParaRPr lang="en-US" sz="204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" y="1231901"/>
            <a:ext cx="8112919" cy="54086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79631" y="2551212"/>
            <a:ext cx="31575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After we login in the system, it will show the username, robot id and the images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49500" y="3206751"/>
            <a:ext cx="7620000" cy="14351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defTabSz="1219200">
              <a:lnSpc>
                <a:spcPct val="150000"/>
              </a:lnSpc>
            </a:pPr>
            <a:endParaRPr lang="en-US" sz="196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7" name="e3e82638d80768a0608e7a4590ff3c02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92935" y="2011680"/>
            <a:ext cx="7451725" cy="4191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9951" y="2432051"/>
            <a:ext cx="1936751" cy="1657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 defTabSz="1219200"/>
            <a:endParaRPr lang="en-US" sz="7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92555" y="2432050"/>
            <a:ext cx="9998710" cy="17399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>
              <a:spcBef>
                <a:spcPct val="20000"/>
              </a:spcBef>
            </a:pPr>
            <a:r>
              <a:rPr lang="en-US" altLang="zh-CN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sym typeface="Arial" panose="020B0604020202020204" pitchFamily="34" charset="0"/>
              </a:rPr>
              <a:t>Contribution</a:t>
            </a:r>
            <a:endParaRPr lang="en-US" altLang="zh-CN" sz="48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673" y="0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Contribution ---TELE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1739900"/>
            <a:ext cx="10287000" cy="63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204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graphicFrame>
        <p:nvGraphicFramePr>
          <p:cNvPr id="9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760220" y="1308100"/>
          <a:ext cx="8421370" cy="550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410"/>
                <a:gridCol w="4726940"/>
                <a:gridCol w="2192020"/>
              </a:tblGrid>
              <a:tr h="109728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Name</a:t>
                      </a:r>
                      <a:endParaRPr lang="en-US" altLang="zh-CN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work</a:t>
                      </a:r>
                      <a:endParaRPr lang="en-US" altLang="zh-CN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wontribution</a:t>
                      </a:r>
                      <a:endParaRPr lang="en-US" altLang="zh-CN" sz="3200" dirty="0"/>
                    </a:p>
                  </a:txBody>
                  <a:tcPr marL="121920" marR="121920" marT="60960" marB="60960"/>
                </a:tc>
              </a:tr>
              <a:tr h="79248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Pei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 Yihao 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65" dirty="0"/>
                        <a:t>The main tasks are assembling and assembling the car body, designing hardware and installation, debugging functions, etc.</a:t>
                      </a:r>
                      <a:endParaRPr lang="zh-CN" altLang="en-US" sz="1465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65" dirty="0"/>
                        <a:t>20%</a:t>
                      </a:r>
                      <a:endParaRPr lang="zh-CN" altLang="en-US" sz="1865" dirty="0"/>
                    </a:p>
                  </a:txBody>
                  <a:tcPr marL="121920" marR="121920" marT="60960" marB="60960"/>
                </a:tc>
              </a:tr>
              <a:tr h="101600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ym typeface="+mn-ea"/>
                        </a:rPr>
                        <a:t>Xiao </a:t>
                      </a:r>
                      <a:r>
                        <a:rPr lang="en-US" altLang="zh-CN" sz="1600" b="0" dirty="0"/>
                        <a:t>Xinge </a:t>
                      </a:r>
                      <a:endParaRPr lang="en-US" altLang="zh-CN" sz="16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1465" dirty="0"/>
                        <a:t>The main tasks are to write code logic and design the implementation methods of various functions, including traveling, obstacle avoidance, shooting and uploading, etc.</a:t>
                      </a:r>
                      <a:endParaRPr lang="zh-CN" altLang="en-US" sz="1465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65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  <a:endParaRPr kumimoji="0" lang="zh-CN" altLang="en-US" sz="1865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</a:tr>
              <a:tr h="101600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ym typeface="+mn-ea"/>
                        </a:rPr>
                        <a:t>Ou </a:t>
                      </a:r>
                      <a:r>
                        <a:rPr lang="en-US" altLang="zh-CN" sz="1600" b="0" dirty="0"/>
                        <a:t>Yuchen </a:t>
                      </a:r>
                      <a:endParaRPr lang="en-US" altLang="zh-CN" sz="16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65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 together to write code logic and design implementation methods for various functions, including traveling, avoiding obstacles, shooting and uploading, etc.</a:t>
                      </a:r>
                      <a:endParaRPr kumimoji="0" lang="zh-CN" altLang="en-US" sz="1465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65" dirty="0"/>
                        <a:t>20%</a:t>
                      </a:r>
                      <a:endParaRPr lang="zh-CN" altLang="en-US" sz="1865" dirty="0"/>
                    </a:p>
                  </a:txBody>
                  <a:tcPr marL="121920" marR="121920" marT="60960" marB="60960"/>
                </a:tc>
              </a:tr>
              <a:tr h="79248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ym typeface="+mn-ea"/>
                        </a:rPr>
                        <a:t>Shao </a:t>
                      </a:r>
                      <a:r>
                        <a:rPr lang="en-US" altLang="zh-CN" sz="1600" b="0" dirty="0"/>
                        <a:t>Yifei </a:t>
                      </a:r>
                      <a:endParaRPr lang="en-US" altLang="zh-CN" sz="16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1465" dirty="0"/>
                        <a:t>The main tasks are assembling and assembling the car body, designing hardware and installation, debugging functions, etc.</a:t>
                      </a:r>
                      <a:endParaRPr lang="zh-CN" altLang="en-US" sz="1465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65" dirty="0"/>
                        <a:t>20%</a:t>
                      </a:r>
                      <a:endParaRPr lang="zh-CN" altLang="en-US" sz="1865" dirty="0"/>
                    </a:p>
                  </a:txBody>
                  <a:tcPr marL="121920" marR="121920" marT="60960" marB="60960"/>
                </a:tc>
              </a:tr>
              <a:tr h="792480">
                <a:tc>
                  <a:txBody>
                    <a:bodyPr/>
                    <a:lstStyle/>
                    <a:p>
                      <a:r>
                        <a:rPr lang="en-US" altLang="zh-CN" sz="1600" b="0" dirty="0"/>
                        <a:t>Liang Jianwei</a:t>
                      </a:r>
                      <a:endParaRPr lang="en-US" altLang="zh-CN" sz="16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65" dirty="0"/>
                        <a:t>The main tasks are assembling and assembling the car body, designing hardware and installation, debugging functions, etc.</a:t>
                      </a:r>
                      <a:endParaRPr lang="zh-CN" altLang="en-US" sz="1465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65" dirty="0"/>
                        <a:t>20%</a:t>
                      </a:r>
                      <a:endParaRPr lang="zh-CN" altLang="en-US" sz="1865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29051" y="2444749"/>
            <a:ext cx="4527551" cy="736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829051" y="3035300"/>
            <a:ext cx="4527551" cy="137795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THANKS</a:t>
            </a:r>
            <a:endParaRPr lang="en-US" sz="6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</a:rPr>
              <a:t>Introduction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16000" y="2237741"/>
            <a:ext cx="10287000" cy="36940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r>
              <a:rPr lang="en-US" sz="21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mic Sans MS" panose="030F0702030302020204" charset="0"/>
              </a:rPr>
              <a:t>This project design and build a car based on Arduino, which can realize autonomous driving, remote control control, obstacle avoidance and other functions.</a:t>
            </a:r>
            <a:endParaRPr lang="en-US" sz="213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mic Sans MS" panose="030F0702030302020204" charset="0"/>
            </a:endParaRPr>
          </a:p>
          <a:p>
            <a:pPr marL="457200" indent="-457200" defTabSz="1219200">
              <a:lnSpc>
                <a:spcPct val="150000"/>
              </a:lnSpc>
              <a:buSzPct val="100000"/>
              <a:buFontTx/>
              <a:buChar char="•"/>
            </a:pPr>
            <a:r>
              <a:rPr lang="en-US" sz="21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mic Sans MS" panose="030F0702030302020204" charset="0"/>
              </a:rPr>
              <a:t>Through this project, we learned a lot about electronic design and programming, learned to use Arduino electronic platform 3D Max and other related software, and improved our practical abilities and innovative thinking.</a:t>
            </a:r>
            <a:br>
              <a:rPr lang="en-US" sz="21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mic Sans MS" panose="030F0702030302020204" charset="0"/>
              </a:rPr>
            </a:br>
            <a:br>
              <a:rPr sz="2400" dirty="0">
                <a:solidFill>
                  <a:prstClr val="black"/>
                </a:solidFill>
                <a:latin typeface="Calibri" panose="020F0502020204030204"/>
              </a:rPr>
            </a:br>
            <a:endParaRPr lang="en-US" sz="204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89775" y="332142"/>
            <a:ext cx="5911851" cy="11049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sz="4800" b="1" dirty="0">
                <a:solidFill>
                  <a:srgbClr val="111B5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Index </a:t>
            </a:r>
            <a:endParaRPr lang="en-US" sz="4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69" name="组合 168"/>
          <p:cNvGrpSpPr/>
          <p:nvPr/>
        </p:nvGrpSpPr>
        <p:grpSpPr>
          <a:xfrm>
            <a:off x="3431810" y="1715989"/>
            <a:ext cx="6872967" cy="4588144"/>
            <a:chOff x="2721595" y="1449260"/>
            <a:chExt cx="4490133" cy="3441108"/>
          </a:xfrm>
        </p:grpSpPr>
        <p:sp>
          <p:nvSpPr>
            <p:cNvPr id="113" name="Text Placeholder 33"/>
            <p:cNvSpPr txBox="1"/>
            <p:nvPr/>
          </p:nvSpPr>
          <p:spPr>
            <a:xfrm>
              <a:off x="3206195" y="1538706"/>
              <a:ext cx="4005533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1219200">
                <a:lnSpc>
                  <a:spcPct val="100000"/>
                </a:lnSpc>
                <a:spcBef>
                  <a:spcPct val="20000"/>
                </a:spcBef>
                <a:defRPr sz="2400" b="1">
                  <a:solidFill>
                    <a:srgbClr val="54578E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defTabSz="1625600"/>
              <a:r>
                <a:rPr lang="en-US" altLang="zh-CN" sz="2000" dirty="0"/>
                <a:t>Hardware Model and Control Software </a:t>
              </a:r>
              <a:endParaRPr lang="en-US" altLang="zh-CN" sz="186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2721595" y="1449260"/>
              <a:ext cx="4329162" cy="3441108"/>
              <a:chOff x="6527" y="2673"/>
              <a:chExt cx="8594" cy="6328"/>
            </a:xfrm>
          </p:grpSpPr>
          <p:grpSp>
            <p:nvGrpSpPr>
              <p:cNvPr id="124" name="组合 123"/>
              <p:cNvGrpSpPr/>
              <p:nvPr/>
            </p:nvGrpSpPr>
            <p:grpSpPr>
              <a:xfrm>
                <a:off x="14219" y="2897"/>
                <a:ext cx="368" cy="369"/>
                <a:chOff x="7895485" y="4264990"/>
                <a:chExt cx="702937" cy="707692"/>
              </a:xfrm>
              <a:solidFill>
                <a:schemeClr val="bg1"/>
              </a:solidFill>
            </p:grpSpPr>
            <p:sp>
              <p:nvSpPr>
                <p:cNvPr id="167" name="Freeform 12"/>
                <p:cNvSpPr/>
                <p:nvPr/>
              </p:nvSpPr>
              <p:spPr bwMode="auto">
                <a:xfrm>
                  <a:off x="8137600" y="4781038"/>
                  <a:ext cx="460822" cy="191644"/>
                </a:xfrm>
                <a:custGeom>
                  <a:avLst/>
                  <a:gdLst>
                    <a:gd name="T0" fmla="*/ 25 w 533"/>
                    <a:gd name="T1" fmla="*/ 165 h 222"/>
                    <a:gd name="T2" fmla="*/ 158 w 533"/>
                    <a:gd name="T3" fmla="*/ 165 h 222"/>
                    <a:gd name="T4" fmla="*/ 158 w 533"/>
                    <a:gd name="T5" fmla="*/ 108 h 222"/>
                    <a:gd name="T6" fmla="*/ 184 w 533"/>
                    <a:gd name="T7" fmla="*/ 83 h 222"/>
                    <a:gd name="T8" fmla="*/ 317 w 533"/>
                    <a:gd name="T9" fmla="*/ 83 h 222"/>
                    <a:gd name="T10" fmla="*/ 317 w 533"/>
                    <a:gd name="T11" fmla="*/ 25 h 222"/>
                    <a:gd name="T12" fmla="*/ 343 w 533"/>
                    <a:gd name="T13" fmla="*/ 0 h 222"/>
                    <a:gd name="T14" fmla="*/ 533 w 533"/>
                    <a:gd name="T15" fmla="*/ 0 h 222"/>
                    <a:gd name="T16" fmla="*/ 533 w 533"/>
                    <a:gd name="T17" fmla="*/ 32 h 222"/>
                    <a:gd name="T18" fmla="*/ 508 w 533"/>
                    <a:gd name="T19" fmla="*/ 57 h 222"/>
                    <a:gd name="T20" fmla="*/ 375 w 533"/>
                    <a:gd name="T21" fmla="*/ 57 h 222"/>
                    <a:gd name="T22" fmla="*/ 375 w 533"/>
                    <a:gd name="T23" fmla="*/ 114 h 222"/>
                    <a:gd name="T24" fmla="*/ 349 w 533"/>
                    <a:gd name="T25" fmla="*/ 140 h 222"/>
                    <a:gd name="T26" fmla="*/ 216 w 533"/>
                    <a:gd name="T27" fmla="*/ 140 h 222"/>
                    <a:gd name="T28" fmla="*/ 216 w 533"/>
                    <a:gd name="T29" fmla="*/ 197 h 222"/>
                    <a:gd name="T30" fmla="*/ 190 w 533"/>
                    <a:gd name="T31" fmla="*/ 222 h 222"/>
                    <a:gd name="T32" fmla="*/ 0 w 533"/>
                    <a:gd name="T33" fmla="*/ 222 h 222"/>
                    <a:gd name="T34" fmla="*/ 0 w 533"/>
                    <a:gd name="T35" fmla="*/ 191 h 222"/>
                    <a:gd name="T36" fmla="*/ 25 w 533"/>
                    <a:gd name="T37" fmla="*/ 165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33" h="222">
                      <a:moveTo>
                        <a:pt x="25" y="165"/>
                      </a:moveTo>
                      <a:cubicBezTo>
                        <a:pt x="158" y="165"/>
                        <a:pt x="158" y="165"/>
                        <a:pt x="158" y="165"/>
                      </a:cubicBezTo>
                      <a:cubicBezTo>
                        <a:pt x="158" y="108"/>
                        <a:pt x="158" y="108"/>
                        <a:pt x="158" y="108"/>
                      </a:cubicBezTo>
                      <a:cubicBezTo>
                        <a:pt x="158" y="94"/>
                        <a:pt x="170" y="83"/>
                        <a:pt x="184" y="83"/>
                      </a:cubicBezTo>
                      <a:cubicBezTo>
                        <a:pt x="317" y="83"/>
                        <a:pt x="317" y="83"/>
                        <a:pt x="317" y="83"/>
                      </a:cubicBezTo>
                      <a:cubicBezTo>
                        <a:pt x="317" y="25"/>
                        <a:pt x="317" y="25"/>
                        <a:pt x="317" y="25"/>
                      </a:cubicBezTo>
                      <a:cubicBezTo>
                        <a:pt x="317" y="11"/>
                        <a:pt x="329" y="0"/>
                        <a:pt x="343" y="0"/>
                      </a:cubicBezTo>
                      <a:cubicBezTo>
                        <a:pt x="533" y="0"/>
                        <a:pt x="533" y="0"/>
                        <a:pt x="533" y="0"/>
                      </a:cubicBezTo>
                      <a:cubicBezTo>
                        <a:pt x="533" y="32"/>
                        <a:pt x="533" y="32"/>
                        <a:pt x="533" y="32"/>
                      </a:cubicBezTo>
                      <a:cubicBezTo>
                        <a:pt x="533" y="46"/>
                        <a:pt x="522" y="57"/>
                        <a:pt x="508" y="57"/>
                      </a:cubicBezTo>
                      <a:cubicBezTo>
                        <a:pt x="375" y="57"/>
                        <a:pt x="375" y="57"/>
                        <a:pt x="375" y="57"/>
                      </a:cubicBezTo>
                      <a:cubicBezTo>
                        <a:pt x="375" y="114"/>
                        <a:pt x="375" y="114"/>
                        <a:pt x="375" y="114"/>
                      </a:cubicBezTo>
                      <a:cubicBezTo>
                        <a:pt x="375" y="128"/>
                        <a:pt x="363" y="140"/>
                        <a:pt x="349" y="140"/>
                      </a:cubicBezTo>
                      <a:cubicBezTo>
                        <a:pt x="216" y="140"/>
                        <a:pt x="216" y="140"/>
                        <a:pt x="216" y="140"/>
                      </a:cubicBezTo>
                      <a:cubicBezTo>
                        <a:pt x="216" y="197"/>
                        <a:pt x="216" y="197"/>
                        <a:pt x="216" y="197"/>
                      </a:cubicBezTo>
                      <a:cubicBezTo>
                        <a:pt x="216" y="211"/>
                        <a:pt x="204" y="222"/>
                        <a:pt x="19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0" y="191"/>
                        <a:pt x="0" y="191"/>
                        <a:pt x="0" y="191"/>
                      </a:cubicBezTo>
                      <a:cubicBezTo>
                        <a:pt x="0" y="177"/>
                        <a:pt x="11" y="165"/>
                        <a:pt x="25" y="1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04" tIns="60951" rIns="121904" bIns="6095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4800">
                    <a:solidFill>
                      <a:prstClr val="black"/>
                    </a:solidFill>
                    <a:latin typeface="Calibri" panose="020F0502020204030204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8" name="Freeform 13"/>
                <p:cNvSpPr>
                  <a:spLocks noEditPoints="1"/>
                </p:cNvSpPr>
                <p:nvPr/>
              </p:nvSpPr>
              <p:spPr bwMode="auto">
                <a:xfrm>
                  <a:off x="7895485" y="4264990"/>
                  <a:ext cx="529214" cy="655758"/>
                </a:xfrm>
                <a:custGeom>
                  <a:avLst/>
                  <a:gdLst>
                    <a:gd name="T0" fmla="*/ 28 w 612"/>
                    <a:gd name="T1" fmla="*/ 504 h 759"/>
                    <a:gd name="T2" fmla="*/ 148 w 612"/>
                    <a:gd name="T3" fmla="*/ 514 h 759"/>
                    <a:gd name="T4" fmla="*/ 179 w 612"/>
                    <a:gd name="T5" fmla="*/ 488 h 759"/>
                    <a:gd name="T6" fmla="*/ 184 w 612"/>
                    <a:gd name="T7" fmla="*/ 423 h 759"/>
                    <a:gd name="T8" fmla="*/ 158 w 612"/>
                    <a:gd name="T9" fmla="*/ 392 h 759"/>
                    <a:gd name="T10" fmla="*/ 38 w 612"/>
                    <a:gd name="T11" fmla="*/ 381 h 759"/>
                    <a:gd name="T12" fmla="*/ 7 w 612"/>
                    <a:gd name="T13" fmla="*/ 407 h 759"/>
                    <a:gd name="T14" fmla="*/ 2 w 612"/>
                    <a:gd name="T15" fmla="*/ 473 h 759"/>
                    <a:gd name="T16" fmla="*/ 28 w 612"/>
                    <a:gd name="T17" fmla="*/ 504 h 759"/>
                    <a:gd name="T18" fmla="*/ 157 w 612"/>
                    <a:gd name="T19" fmla="*/ 669 h 759"/>
                    <a:gd name="T20" fmla="*/ 254 w 612"/>
                    <a:gd name="T21" fmla="*/ 487 h 759"/>
                    <a:gd name="T22" fmla="*/ 334 w 612"/>
                    <a:gd name="T23" fmla="*/ 512 h 759"/>
                    <a:gd name="T24" fmla="*/ 342 w 612"/>
                    <a:gd name="T25" fmla="*/ 515 h 759"/>
                    <a:gd name="T26" fmla="*/ 216 w 612"/>
                    <a:gd name="T27" fmla="*/ 722 h 759"/>
                    <a:gd name="T28" fmla="*/ 157 w 612"/>
                    <a:gd name="T29" fmla="*/ 669 h 759"/>
                    <a:gd name="T30" fmla="*/ 379 w 612"/>
                    <a:gd name="T31" fmla="*/ 7 h 759"/>
                    <a:gd name="T32" fmla="*/ 426 w 612"/>
                    <a:gd name="T33" fmla="*/ 84 h 759"/>
                    <a:gd name="T34" fmla="*/ 349 w 612"/>
                    <a:gd name="T35" fmla="*/ 150 h 759"/>
                    <a:gd name="T36" fmla="*/ 304 w 612"/>
                    <a:gd name="T37" fmla="*/ 59 h 759"/>
                    <a:gd name="T38" fmla="*/ 379 w 612"/>
                    <a:gd name="T39" fmla="*/ 7 h 759"/>
                    <a:gd name="T40" fmla="*/ 371 w 612"/>
                    <a:gd name="T41" fmla="*/ 183 h 759"/>
                    <a:gd name="T42" fmla="*/ 403 w 612"/>
                    <a:gd name="T43" fmla="*/ 199 h 759"/>
                    <a:gd name="T44" fmla="*/ 574 w 612"/>
                    <a:gd name="T45" fmla="*/ 278 h 759"/>
                    <a:gd name="T46" fmla="*/ 579 w 612"/>
                    <a:gd name="T47" fmla="*/ 341 h 759"/>
                    <a:gd name="T48" fmla="*/ 398 w 612"/>
                    <a:gd name="T49" fmla="*/ 296 h 759"/>
                    <a:gd name="T50" fmla="*/ 381 w 612"/>
                    <a:gd name="T51" fmla="*/ 385 h 759"/>
                    <a:gd name="T52" fmla="*/ 390 w 612"/>
                    <a:gd name="T53" fmla="*/ 402 h 759"/>
                    <a:gd name="T54" fmla="*/ 561 w 612"/>
                    <a:gd name="T55" fmla="*/ 593 h 759"/>
                    <a:gd name="T56" fmla="*/ 489 w 612"/>
                    <a:gd name="T57" fmla="*/ 626 h 759"/>
                    <a:gd name="T58" fmla="*/ 233 w 612"/>
                    <a:gd name="T59" fmla="*/ 447 h 759"/>
                    <a:gd name="T60" fmla="*/ 203 w 612"/>
                    <a:gd name="T61" fmla="*/ 392 h 759"/>
                    <a:gd name="T62" fmla="*/ 231 w 612"/>
                    <a:gd name="T63" fmla="*/ 239 h 759"/>
                    <a:gd name="T64" fmla="*/ 157 w 612"/>
                    <a:gd name="T65" fmla="*/ 344 h 759"/>
                    <a:gd name="T66" fmla="*/ 95 w 612"/>
                    <a:gd name="T67" fmla="*/ 332 h 759"/>
                    <a:gd name="T68" fmla="*/ 247 w 612"/>
                    <a:gd name="T69" fmla="*/ 155 h 759"/>
                    <a:gd name="T70" fmla="*/ 313 w 612"/>
                    <a:gd name="T71" fmla="*/ 163 h 759"/>
                    <a:gd name="T72" fmla="*/ 349 w 612"/>
                    <a:gd name="T73" fmla="*/ 227 h 759"/>
                    <a:gd name="T74" fmla="*/ 371 w 612"/>
                    <a:gd name="T75" fmla="*/ 183 h 7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2" h="759">
                      <a:moveTo>
                        <a:pt x="28" y="504"/>
                      </a:moveTo>
                      <a:cubicBezTo>
                        <a:pt x="148" y="514"/>
                        <a:pt x="148" y="514"/>
                        <a:pt x="148" y="514"/>
                      </a:cubicBezTo>
                      <a:cubicBezTo>
                        <a:pt x="164" y="516"/>
                        <a:pt x="177" y="504"/>
                        <a:pt x="179" y="488"/>
                      </a:cubicBezTo>
                      <a:cubicBezTo>
                        <a:pt x="184" y="423"/>
                        <a:pt x="184" y="423"/>
                        <a:pt x="184" y="423"/>
                      </a:cubicBezTo>
                      <a:cubicBezTo>
                        <a:pt x="186" y="407"/>
                        <a:pt x="174" y="393"/>
                        <a:pt x="158" y="392"/>
                      </a:cubicBezTo>
                      <a:cubicBezTo>
                        <a:pt x="38" y="381"/>
                        <a:pt x="38" y="381"/>
                        <a:pt x="38" y="381"/>
                      </a:cubicBezTo>
                      <a:cubicBezTo>
                        <a:pt x="23" y="380"/>
                        <a:pt x="9" y="392"/>
                        <a:pt x="7" y="407"/>
                      </a:cubicBezTo>
                      <a:cubicBezTo>
                        <a:pt x="2" y="473"/>
                        <a:pt x="2" y="473"/>
                        <a:pt x="2" y="473"/>
                      </a:cubicBezTo>
                      <a:cubicBezTo>
                        <a:pt x="0" y="489"/>
                        <a:pt x="12" y="503"/>
                        <a:pt x="28" y="504"/>
                      </a:cubicBezTo>
                      <a:close/>
                      <a:moveTo>
                        <a:pt x="157" y="669"/>
                      </a:moveTo>
                      <a:cubicBezTo>
                        <a:pt x="220" y="595"/>
                        <a:pt x="230" y="592"/>
                        <a:pt x="254" y="487"/>
                      </a:cubicBezTo>
                      <a:cubicBezTo>
                        <a:pt x="280" y="496"/>
                        <a:pt x="307" y="504"/>
                        <a:pt x="334" y="512"/>
                      </a:cubicBezTo>
                      <a:cubicBezTo>
                        <a:pt x="337" y="513"/>
                        <a:pt x="339" y="514"/>
                        <a:pt x="342" y="515"/>
                      </a:cubicBezTo>
                      <a:cubicBezTo>
                        <a:pt x="303" y="633"/>
                        <a:pt x="296" y="637"/>
                        <a:pt x="216" y="722"/>
                      </a:cubicBezTo>
                      <a:cubicBezTo>
                        <a:pt x="180" y="759"/>
                        <a:pt x="122" y="709"/>
                        <a:pt x="157" y="669"/>
                      </a:cubicBezTo>
                      <a:close/>
                      <a:moveTo>
                        <a:pt x="379" y="7"/>
                      </a:moveTo>
                      <a:cubicBezTo>
                        <a:pt x="413" y="15"/>
                        <a:pt x="434" y="49"/>
                        <a:pt x="426" y="84"/>
                      </a:cubicBezTo>
                      <a:cubicBezTo>
                        <a:pt x="419" y="120"/>
                        <a:pt x="383" y="157"/>
                        <a:pt x="349" y="150"/>
                      </a:cubicBezTo>
                      <a:cubicBezTo>
                        <a:pt x="315" y="143"/>
                        <a:pt x="297" y="94"/>
                        <a:pt x="304" y="59"/>
                      </a:cubicBezTo>
                      <a:cubicBezTo>
                        <a:pt x="312" y="23"/>
                        <a:pt x="345" y="0"/>
                        <a:pt x="379" y="7"/>
                      </a:cubicBezTo>
                      <a:close/>
                      <a:moveTo>
                        <a:pt x="371" y="183"/>
                      </a:moveTo>
                      <a:cubicBezTo>
                        <a:pt x="378" y="185"/>
                        <a:pt x="393" y="190"/>
                        <a:pt x="403" y="199"/>
                      </a:cubicBezTo>
                      <a:cubicBezTo>
                        <a:pt x="494" y="286"/>
                        <a:pt x="474" y="282"/>
                        <a:pt x="574" y="278"/>
                      </a:cubicBezTo>
                      <a:cubicBezTo>
                        <a:pt x="612" y="277"/>
                        <a:pt x="611" y="338"/>
                        <a:pt x="579" y="341"/>
                      </a:cubicBezTo>
                      <a:cubicBezTo>
                        <a:pt x="477" y="350"/>
                        <a:pt x="470" y="358"/>
                        <a:pt x="398" y="296"/>
                      </a:cubicBezTo>
                      <a:cubicBezTo>
                        <a:pt x="381" y="385"/>
                        <a:pt x="381" y="385"/>
                        <a:pt x="381" y="385"/>
                      </a:cubicBezTo>
                      <a:cubicBezTo>
                        <a:pt x="380" y="392"/>
                        <a:pt x="383" y="399"/>
                        <a:pt x="390" y="402"/>
                      </a:cubicBezTo>
                      <a:cubicBezTo>
                        <a:pt x="494" y="448"/>
                        <a:pt x="515" y="448"/>
                        <a:pt x="561" y="593"/>
                      </a:cubicBezTo>
                      <a:cubicBezTo>
                        <a:pt x="578" y="638"/>
                        <a:pt x="510" y="668"/>
                        <a:pt x="489" y="626"/>
                      </a:cubicBezTo>
                      <a:cubicBezTo>
                        <a:pt x="417" y="484"/>
                        <a:pt x="405" y="506"/>
                        <a:pt x="233" y="447"/>
                      </a:cubicBezTo>
                      <a:cubicBezTo>
                        <a:pt x="211" y="435"/>
                        <a:pt x="203" y="416"/>
                        <a:pt x="203" y="392"/>
                      </a:cubicBezTo>
                      <a:cubicBezTo>
                        <a:pt x="231" y="239"/>
                        <a:pt x="231" y="239"/>
                        <a:pt x="231" y="239"/>
                      </a:cubicBezTo>
                      <a:cubicBezTo>
                        <a:pt x="164" y="260"/>
                        <a:pt x="171" y="259"/>
                        <a:pt x="157" y="344"/>
                      </a:cubicBezTo>
                      <a:cubicBezTo>
                        <a:pt x="151" y="376"/>
                        <a:pt x="91" y="372"/>
                        <a:pt x="95" y="332"/>
                      </a:cubicBezTo>
                      <a:cubicBezTo>
                        <a:pt x="107" y="207"/>
                        <a:pt x="126" y="199"/>
                        <a:pt x="247" y="155"/>
                      </a:cubicBezTo>
                      <a:cubicBezTo>
                        <a:pt x="264" y="149"/>
                        <a:pt x="304" y="160"/>
                        <a:pt x="313" y="163"/>
                      </a:cubicBezTo>
                      <a:cubicBezTo>
                        <a:pt x="349" y="227"/>
                        <a:pt x="349" y="227"/>
                        <a:pt x="349" y="227"/>
                      </a:cubicBezTo>
                      <a:cubicBezTo>
                        <a:pt x="371" y="183"/>
                        <a:pt x="371" y="183"/>
                        <a:pt x="371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04" tIns="60951" rIns="121904" bIns="6095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4800">
                    <a:solidFill>
                      <a:prstClr val="black"/>
                    </a:solidFill>
                    <a:latin typeface="Calibri" panose="020F0502020204030204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组合 124"/>
              <p:cNvGrpSpPr/>
              <p:nvPr/>
            </p:nvGrpSpPr>
            <p:grpSpPr>
              <a:xfrm>
                <a:off x="14238" y="4299"/>
                <a:ext cx="349" cy="297"/>
                <a:chOff x="5157835" y="2438159"/>
                <a:chExt cx="667121" cy="567616"/>
              </a:xfrm>
              <a:solidFill>
                <a:schemeClr val="bg1"/>
              </a:solidFill>
            </p:grpSpPr>
            <p:sp>
              <p:nvSpPr>
                <p:cNvPr id="165" name="Freeform 16"/>
                <p:cNvSpPr>
                  <a:spLocks noEditPoints="1"/>
                </p:cNvSpPr>
                <p:nvPr/>
              </p:nvSpPr>
              <p:spPr bwMode="auto">
                <a:xfrm>
                  <a:off x="5157835" y="2438159"/>
                  <a:ext cx="623209" cy="567616"/>
                </a:xfrm>
                <a:custGeom>
                  <a:avLst/>
                  <a:gdLst>
                    <a:gd name="T0" fmla="*/ 499 w 721"/>
                    <a:gd name="T1" fmla="*/ 196 h 657"/>
                    <a:gd name="T2" fmla="*/ 637 w 721"/>
                    <a:gd name="T3" fmla="*/ 322 h 657"/>
                    <a:gd name="T4" fmla="*/ 646 w 721"/>
                    <a:gd name="T5" fmla="*/ 329 h 657"/>
                    <a:gd name="T6" fmla="*/ 672 w 721"/>
                    <a:gd name="T7" fmla="*/ 353 h 657"/>
                    <a:gd name="T8" fmla="*/ 686 w 721"/>
                    <a:gd name="T9" fmla="*/ 367 h 657"/>
                    <a:gd name="T10" fmla="*/ 669 w 721"/>
                    <a:gd name="T11" fmla="*/ 472 h 657"/>
                    <a:gd name="T12" fmla="*/ 611 w 721"/>
                    <a:gd name="T13" fmla="*/ 550 h 657"/>
                    <a:gd name="T14" fmla="*/ 539 w 721"/>
                    <a:gd name="T15" fmla="*/ 598 h 657"/>
                    <a:gd name="T16" fmla="*/ 439 w 721"/>
                    <a:gd name="T17" fmla="*/ 633 h 657"/>
                    <a:gd name="T18" fmla="*/ 433 w 721"/>
                    <a:gd name="T19" fmla="*/ 629 h 657"/>
                    <a:gd name="T20" fmla="*/ 449 w 721"/>
                    <a:gd name="T21" fmla="*/ 594 h 657"/>
                    <a:gd name="T22" fmla="*/ 481 w 721"/>
                    <a:gd name="T23" fmla="*/ 606 h 657"/>
                    <a:gd name="T24" fmla="*/ 501 w 721"/>
                    <a:gd name="T25" fmla="*/ 591 h 657"/>
                    <a:gd name="T26" fmla="*/ 501 w 721"/>
                    <a:gd name="T27" fmla="*/ 577 h 657"/>
                    <a:gd name="T28" fmla="*/ 452 w 721"/>
                    <a:gd name="T29" fmla="*/ 538 h 657"/>
                    <a:gd name="T30" fmla="*/ 449 w 721"/>
                    <a:gd name="T31" fmla="*/ 511 h 657"/>
                    <a:gd name="T32" fmla="*/ 475 w 721"/>
                    <a:gd name="T33" fmla="*/ 508 h 657"/>
                    <a:gd name="T34" fmla="*/ 530 w 721"/>
                    <a:gd name="T35" fmla="*/ 551 h 657"/>
                    <a:gd name="T36" fmla="*/ 567 w 721"/>
                    <a:gd name="T37" fmla="*/ 557 h 657"/>
                    <a:gd name="T38" fmla="*/ 572 w 721"/>
                    <a:gd name="T39" fmla="*/ 549 h 657"/>
                    <a:gd name="T40" fmla="*/ 570 w 721"/>
                    <a:gd name="T41" fmla="*/ 532 h 657"/>
                    <a:gd name="T42" fmla="*/ 506 w 721"/>
                    <a:gd name="T43" fmla="*/ 481 h 657"/>
                    <a:gd name="T44" fmla="*/ 503 w 721"/>
                    <a:gd name="T45" fmla="*/ 455 h 657"/>
                    <a:gd name="T46" fmla="*/ 529 w 721"/>
                    <a:gd name="T47" fmla="*/ 451 h 657"/>
                    <a:gd name="T48" fmla="*/ 596 w 721"/>
                    <a:gd name="T49" fmla="*/ 504 h 657"/>
                    <a:gd name="T50" fmla="*/ 598 w 721"/>
                    <a:gd name="T51" fmla="*/ 505 h 657"/>
                    <a:gd name="T52" fmla="*/ 620 w 721"/>
                    <a:gd name="T53" fmla="*/ 467 h 657"/>
                    <a:gd name="T54" fmla="*/ 549 w 721"/>
                    <a:gd name="T55" fmla="*/ 414 h 657"/>
                    <a:gd name="T56" fmla="*/ 546 w 721"/>
                    <a:gd name="T57" fmla="*/ 388 h 657"/>
                    <a:gd name="T58" fmla="*/ 572 w 721"/>
                    <a:gd name="T59" fmla="*/ 384 h 657"/>
                    <a:gd name="T60" fmla="*/ 642 w 721"/>
                    <a:gd name="T61" fmla="*/ 437 h 657"/>
                    <a:gd name="T62" fmla="*/ 663 w 721"/>
                    <a:gd name="T63" fmla="*/ 429 h 657"/>
                    <a:gd name="T64" fmla="*/ 659 w 721"/>
                    <a:gd name="T65" fmla="*/ 394 h 657"/>
                    <a:gd name="T66" fmla="*/ 645 w 721"/>
                    <a:gd name="T67" fmla="*/ 379 h 657"/>
                    <a:gd name="T68" fmla="*/ 457 w 721"/>
                    <a:gd name="T69" fmla="*/ 209 h 657"/>
                    <a:gd name="T70" fmla="*/ 462 w 721"/>
                    <a:gd name="T71" fmla="*/ 198 h 657"/>
                    <a:gd name="T72" fmla="*/ 496 w 721"/>
                    <a:gd name="T73" fmla="*/ 196 h 657"/>
                    <a:gd name="T74" fmla="*/ 499 w 721"/>
                    <a:gd name="T75" fmla="*/ 196 h 657"/>
                    <a:gd name="T76" fmla="*/ 86 w 721"/>
                    <a:gd name="T77" fmla="*/ 355 h 657"/>
                    <a:gd name="T78" fmla="*/ 59 w 721"/>
                    <a:gd name="T79" fmla="*/ 262 h 657"/>
                    <a:gd name="T80" fmla="*/ 35 w 721"/>
                    <a:gd name="T81" fmla="*/ 239 h 657"/>
                    <a:gd name="T82" fmla="*/ 0 w 721"/>
                    <a:gd name="T83" fmla="*/ 176 h 657"/>
                    <a:gd name="T84" fmla="*/ 16 w 721"/>
                    <a:gd name="T85" fmla="*/ 135 h 657"/>
                    <a:gd name="T86" fmla="*/ 116 w 721"/>
                    <a:gd name="T87" fmla="*/ 27 h 657"/>
                    <a:gd name="T88" fmla="*/ 199 w 721"/>
                    <a:gd name="T89" fmla="*/ 20 h 657"/>
                    <a:gd name="T90" fmla="*/ 242 w 721"/>
                    <a:gd name="T91" fmla="*/ 46 h 657"/>
                    <a:gd name="T92" fmla="*/ 254 w 721"/>
                    <a:gd name="T93" fmla="*/ 50 h 657"/>
                    <a:gd name="T94" fmla="*/ 350 w 721"/>
                    <a:gd name="T95" fmla="*/ 33 h 657"/>
                    <a:gd name="T96" fmla="*/ 284 w 721"/>
                    <a:gd name="T97" fmla="*/ 82 h 657"/>
                    <a:gd name="T98" fmla="*/ 260 w 721"/>
                    <a:gd name="T99" fmla="*/ 87 h 657"/>
                    <a:gd name="T100" fmla="*/ 195 w 721"/>
                    <a:gd name="T101" fmla="*/ 64 h 657"/>
                    <a:gd name="T102" fmla="*/ 176 w 721"/>
                    <a:gd name="T103" fmla="*/ 50 h 657"/>
                    <a:gd name="T104" fmla="*/ 144 w 721"/>
                    <a:gd name="T105" fmla="*/ 53 h 657"/>
                    <a:gd name="T106" fmla="*/ 44 w 721"/>
                    <a:gd name="T107" fmla="*/ 161 h 657"/>
                    <a:gd name="T108" fmla="*/ 44 w 721"/>
                    <a:gd name="T109" fmla="*/ 193 h 657"/>
                    <a:gd name="T110" fmla="*/ 69 w 721"/>
                    <a:gd name="T111" fmla="*/ 220 h 657"/>
                    <a:gd name="T112" fmla="*/ 97 w 721"/>
                    <a:gd name="T113" fmla="*/ 257 h 657"/>
                    <a:gd name="T114" fmla="*/ 115 w 721"/>
                    <a:gd name="T115" fmla="*/ 330 h 657"/>
                    <a:gd name="T116" fmla="*/ 86 w 721"/>
                    <a:gd name="T117" fmla="*/ 355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21" h="657">
                      <a:moveTo>
                        <a:pt x="499" y="196"/>
                      </a:moveTo>
                      <a:cubicBezTo>
                        <a:pt x="545" y="237"/>
                        <a:pt x="592" y="279"/>
                        <a:pt x="637" y="322"/>
                      </a:cubicBezTo>
                      <a:cubicBezTo>
                        <a:pt x="640" y="325"/>
                        <a:pt x="643" y="327"/>
                        <a:pt x="646" y="329"/>
                      </a:cubicBezTo>
                      <a:cubicBezTo>
                        <a:pt x="672" y="353"/>
                        <a:pt x="672" y="353"/>
                        <a:pt x="672" y="353"/>
                      </a:cubicBezTo>
                      <a:cubicBezTo>
                        <a:pt x="686" y="367"/>
                        <a:pt x="686" y="367"/>
                        <a:pt x="686" y="367"/>
                      </a:cubicBezTo>
                      <a:cubicBezTo>
                        <a:pt x="721" y="403"/>
                        <a:pt x="707" y="456"/>
                        <a:pt x="669" y="472"/>
                      </a:cubicBezTo>
                      <a:cubicBezTo>
                        <a:pt x="685" y="513"/>
                        <a:pt x="652" y="552"/>
                        <a:pt x="611" y="550"/>
                      </a:cubicBezTo>
                      <a:cubicBezTo>
                        <a:pt x="606" y="584"/>
                        <a:pt x="574" y="607"/>
                        <a:pt x="539" y="598"/>
                      </a:cubicBezTo>
                      <a:cubicBezTo>
                        <a:pt x="529" y="641"/>
                        <a:pt x="479" y="657"/>
                        <a:pt x="439" y="633"/>
                      </a:cubicBezTo>
                      <a:cubicBezTo>
                        <a:pt x="433" y="629"/>
                        <a:pt x="433" y="629"/>
                        <a:pt x="433" y="629"/>
                      </a:cubicBezTo>
                      <a:cubicBezTo>
                        <a:pt x="441" y="619"/>
                        <a:pt x="446" y="607"/>
                        <a:pt x="449" y="594"/>
                      </a:cubicBezTo>
                      <a:cubicBezTo>
                        <a:pt x="460" y="601"/>
                        <a:pt x="468" y="607"/>
                        <a:pt x="481" y="606"/>
                      </a:cubicBezTo>
                      <a:cubicBezTo>
                        <a:pt x="490" y="605"/>
                        <a:pt x="499" y="600"/>
                        <a:pt x="501" y="591"/>
                      </a:cubicBezTo>
                      <a:cubicBezTo>
                        <a:pt x="502" y="587"/>
                        <a:pt x="502" y="583"/>
                        <a:pt x="501" y="577"/>
                      </a:cubicBezTo>
                      <a:cubicBezTo>
                        <a:pt x="452" y="538"/>
                        <a:pt x="452" y="538"/>
                        <a:pt x="452" y="538"/>
                      </a:cubicBezTo>
                      <a:cubicBezTo>
                        <a:pt x="444" y="531"/>
                        <a:pt x="442" y="519"/>
                        <a:pt x="449" y="511"/>
                      </a:cubicBezTo>
                      <a:cubicBezTo>
                        <a:pt x="455" y="503"/>
                        <a:pt x="467" y="502"/>
                        <a:pt x="475" y="508"/>
                      </a:cubicBezTo>
                      <a:cubicBezTo>
                        <a:pt x="530" y="551"/>
                        <a:pt x="530" y="551"/>
                        <a:pt x="530" y="551"/>
                      </a:cubicBezTo>
                      <a:cubicBezTo>
                        <a:pt x="543" y="562"/>
                        <a:pt x="556" y="566"/>
                        <a:pt x="567" y="557"/>
                      </a:cubicBezTo>
                      <a:cubicBezTo>
                        <a:pt x="569" y="555"/>
                        <a:pt x="571" y="552"/>
                        <a:pt x="572" y="549"/>
                      </a:cubicBezTo>
                      <a:cubicBezTo>
                        <a:pt x="574" y="544"/>
                        <a:pt x="576" y="536"/>
                        <a:pt x="570" y="532"/>
                      </a:cubicBezTo>
                      <a:cubicBezTo>
                        <a:pt x="506" y="481"/>
                        <a:pt x="506" y="481"/>
                        <a:pt x="506" y="481"/>
                      </a:cubicBezTo>
                      <a:cubicBezTo>
                        <a:pt x="498" y="475"/>
                        <a:pt x="496" y="463"/>
                        <a:pt x="503" y="455"/>
                      </a:cubicBezTo>
                      <a:cubicBezTo>
                        <a:pt x="509" y="446"/>
                        <a:pt x="521" y="445"/>
                        <a:pt x="529" y="451"/>
                      </a:cubicBezTo>
                      <a:cubicBezTo>
                        <a:pt x="596" y="504"/>
                        <a:pt x="596" y="504"/>
                        <a:pt x="596" y="504"/>
                      </a:cubicBezTo>
                      <a:cubicBezTo>
                        <a:pt x="597" y="504"/>
                        <a:pt x="597" y="505"/>
                        <a:pt x="598" y="505"/>
                      </a:cubicBezTo>
                      <a:cubicBezTo>
                        <a:pt x="620" y="525"/>
                        <a:pt x="656" y="496"/>
                        <a:pt x="620" y="467"/>
                      </a:cubicBezTo>
                      <a:cubicBezTo>
                        <a:pt x="549" y="414"/>
                        <a:pt x="549" y="414"/>
                        <a:pt x="549" y="414"/>
                      </a:cubicBezTo>
                      <a:cubicBezTo>
                        <a:pt x="541" y="408"/>
                        <a:pt x="539" y="396"/>
                        <a:pt x="546" y="388"/>
                      </a:cubicBezTo>
                      <a:cubicBezTo>
                        <a:pt x="552" y="379"/>
                        <a:pt x="564" y="378"/>
                        <a:pt x="572" y="384"/>
                      </a:cubicBezTo>
                      <a:cubicBezTo>
                        <a:pt x="642" y="437"/>
                        <a:pt x="642" y="437"/>
                        <a:pt x="642" y="437"/>
                      </a:cubicBezTo>
                      <a:cubicBezTo>
                        <a:pt x="649" y="441"/>
                        <a:pt x="659" y="436"/>
                        <a:pt x="663" y="429"/>
                      </a:cubicBezTo>
                      <a:cubicBezTo>
                        <a:pt x="671" y="419"/>
                        <a:pt x="670" y="405"/>
                        <a:pt x="659" y="394"/>
                      </a:cubicBezTo>
                      <a:cubicBezTo>
                        <a:pt x="645" y="379"/>
                        <a:pt x="645" y="379"/>
                        <a:pt x="645" y="379"/>
                      </a:cubicBezTo>
                      <a:cubicBezTo>
                        <a:pt x="457" y="209"/>
                        <a:pt x="457" y="209"/>
                        <a:pt x="457" y="209"/>
                      </a:cubicBezTo>
                      <a:cubicBezTo>
                        <a:pt x="453" y="205"/>
                        <a:pt x="456" y="198"/>
                        <a:pt x="462" y="198"/>
                      </a:cubicBezTo>
                      <a:cubicBezTo>
                        <a:pt x="473" y="198"/>
                        <a:pt x="485" y="198"/>
                        <a:pt x="496" y="196"/>
                      </a:cubicBezTo>
                      <a:cubicBezTo>
                        <a:pt x="497" y="196"/>
                        <a:pt x="498" y="196"/>
                        <a:pt x="499" y="196"/>
                      </a:cubicBezTo>
                      <a:close/>
                      <a:moveTo>
                        <a:pt x="86" y="355"/>
                      </a:moveTo>
                      <a:cubicBezTo>
                        <a:pt x="66" y="330"/>
                        <a:pt x="64" y="295"/>
                        <a:pt x="59" y="262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17" y="219"/>
                        <a:pt x="0" y="205"/>
                        <a:pt x="0" y="176"/>
                      </a:cubicBezTo>
                      <a:cubicBezTo>
                        <a:pt x="0" y="161"/>
                        <a:pt x="6" y="147"/>
                        <a:pt x="16" y="135"/>
                      </a:cubicBezTo>
                      <a:cubicBezTo>
                        <a:pt x="116" y="27"/>
                        <a:pt x="116" y="27"/>
                        <a:pt x="116" y="27"/>
                      </a:cubicBezTo>
                      <a:cubicBezTo>
                        <a:pt x="138" y="3"/>
                        <a:pt x="174" y="0"/>
                        <a:pt x="199" y="20"/>
                      </a:cubicBezTo>
                      <a:cubicBezTo>
                        <a:pt x="215" y="31"/>
                        <a:pt x="221" y="38"/>
                        <a:pt x="242" y="46"/>
                      </a:cubicBezTo>
                      <a:cubicBezTo>
                        <a:pt x="248" y="48"/>
                        <a:pt x="253" y="50"/>
                        <a:pt x="254" y="50"/>
                      </a:cubicBezTo>
                      <a:cubicBezTo>
                        <a:pt x="284" y="46"/>
                        <a:pt x="316" y="32"/>
                        <a:pt x="350" y="33"/>
                      </a:cubicBezTo>
                      <a:cubicBezTo>
                        <a:pt x="337" y="42"/>
                        <a:pt x="286" y="82"/>
                        <a:pt x="284" y="82"/>
                      </a:cubicBezTo>
                      <a:cubicBezTo>
                        <a:pt x="276" y="84"/>
                        <a:pt x="268" y="86"/>
                        <a:pt x="260" y="87"/>
                      </a:cubicBezTo>
                      <a:cubicBezTo>
                        <a:pt x="241" y="90"/>
                        <a:pt x="208" y="74"/>
                        <a:pt x="195" y="64"/>
                      </a:cubicBezTo>
                      <a:cubicBezTo>
                        <a:pt x="176" y="50"/>
                        <a:pt x="176" y="50"/>
                        <a:pt x="176" y="50"/>
                      </a:cubicBezTo>
                      <a:cubicBezTo>
                        <a:pt x="166" y="42"/>
                        <a:pt x="152" y="44"/>
                        <a:pt x="144" y="53"/>
                      </a:cubicBezTo>
                      <a:cubicBezTo>
                        <a:pt x="44" y="161"/>
                        <a:pt x="44" y="161"/>
                        <a:pt x="44" y="161"/>
                      </a:cubicBezTo>
                      <a:cubicBezTo>
                        <a:pt x="36" y="170"/>
                        <a:pt x="36" y="184"/>
                        <a:pt x="44" y="193"/>
                      </a:cubicBezTo>
                      <a:cubicBezTo>
                        <a:pt x="53" y="203"/>
                        <a:pt x="59" y="210"/>
                        <a:pt x="69" y="220"/>
                      </a:cubicBezTo>
                      <a:cubicBezTo>
                        <a:pt x="80" y="230"/>
                        <a:pt x="95" y="244"/>
                        <a:pt x="97" y="257"/>
                      </a:cubicBezTo>
                      <a:cubicBezTo>
                        <a:pt x="100" y="280"/>
                        <a:pt x="102" y="313"/>
                        <a:pt x="115" y="330"/>
                      </a:cubicBezTo>
                      <a:cubicBezTo>
                        <a:pt x="102" y="337"/>
                        <a:pt x="95" y="344"/>
                        <a:pt x="86" y="3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04" tIns="60951" rIns="121904" bIns="6095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4800">
                    <a:solidFill>
                      <a:prstClr val="black"/>
                    </a:solidFill>
                    <a:latin typeface="Calibri" panose="020F0502020204030204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6" name="Freeform 17"/>
                <p:cNvSpPr>
                  <a:spLocks noEditPoints="1"/>
                </p:cNvSpPr>
                <p:nvPr/>
              </p:nvSpPr>
              <p:spPr bwMode="auto">
                <a:xfrm>
                  <a:off x="5229544" y="2438159"/>
                  <a:ext cx="595412" cy="551158"/>
                </a:xfrm>
                <a:custGeom>
                  <a:avLst/>
                  <a:gdLst>
                    <a:gd name="T0" fmla="*/ 319 w 689"/>
                    <a:gd name="T1" fmla="*/ 543 h 638"/>
                    <a:gd name="T2" fmla="*/ 262 w 689"/>
                    <a:gd name="T3" fmla="*/ 538 h 638"/>
                    <a:gd name="T4" fmla="*/ 258 w 689"/>
                    <a:gd name="T5" fmla="*/ 538 h 638"/>
                    <a:gd name="T6" fmla="*/ 257 w 689"/>
                    <a:gd name="T7" fmla="*/ 535 h 638"/>
                    <a:gd name="T8" fmla="*/ 241 w 689"/>
                    <a:gd name="T9" fmla="*/ 489 h 638"/>
                    <a:gd name="T10" fmla="*/ 241 w 689"/>
                    <a:gd name="T11" fmla="*/ 489 h 638"/>
                    <a:gd name="T12" fmla="*/ 185 w 689"/>
                    <a:gd name="T13" fmla="*/ 484 h 638"/>
                    <a:gd name="T14" fmla="*/ 181 w 689"/>
                    <a:gd name="T15" fmla="*/ 484 h 638"/>
                    <a:gd name="T16" fmla="*/ 180 w 689"/>
                    <a:gd name="T17" fmla="*/ 481 h 638"/>
                    <a:gd name="T18" fmla="*/ 164 w 689"/>
                    <a:gd name="T19" fmla="*/ 435 h 638"/>
                    <a:gd name="T20" fmla="*/ 164 w 689"/>
                    <a:gd name="T21" fmla="*/ 435 h 638"/>
                    <a:gd name="T22" fmla="*/ 117 w 689"/>
                    <a:gd name="T23" fmla="*/ 425 h 638"/>
                    <a:gd name="T24" fmla="*/ 113 w 689"/>
                    <a:gd name="T25" fmla="*/ 425 h 638"/>
                    <a:gd name="T26" fmla="*/ 113 w 689"/>
                    <a:gd name="T27" fmla="*/ 421 h 638"/>
                    <a:gd name="T28" fmla="*/ 100 w 689"/>
                    <a:gd name="T29" fmla="*/ 365 h 638"/>
                    <a:gd name="T30" fmla="*/ 100 w 689"/>
                    <a:gd name="T31" fmla="*/ 365 h 638"/>
                    <a:gd name="T32" fmla="*/ 32 w 689"/>
                    <a:gd name="T33" fmla="*/ 370 h 638"/>
                    <a:gd name="T34" fmla="*/ 18 w 689"/>
                    <a:gd name="T35" fmla="*/ 386 h 638"/>
                    <a:gd name="T36" fmla="*/ 23 w 689"/>
                    <a:gd name="T37" fmla="*/ 455 h 638"/>
                    <a:gd name="T38" fmla="*/ 23 w 689"/>
                    <a:gd name="T39" fmla="*/ 455 h 638"/>
                    <a:gd name="T40" fmla="*/ 66 w 689"/>
                    <a:gd name="T41" fmla="*/ 465 h 638"/>
                    <a:gd name="T42" fmla="*/ 70 w 689"/>
                    <a:gd name="T43" fmla="*/ 466 h 638"/>
                    <a:gd name="T44" fmla="*/ 69 w 689"/>
                    <a:gd name="T45" fmla="*/ 470 h 638"/>
                    <a:gd name="T46" fmla="*/ 76 w 689"/>
                    <a:gd name="T47" fmla="*/ 536 h 638"/>
                    <a:gd name="T48" fmla="*/ 76 w 689"/>
                    <a:gd name="T49" fmla="*/ 536 h 638"/>
                    <a:gd name="T50" fmla="*/ 142 w 689"/>
                    <a:gd name="T51" fmla="*/ 534 h 638"/>
                    <a:gd name="T52" fmla="*/ 145 w 689"/>
                    <a:gd name="T53" fmla="*/ 534 h 638"/>
                    <a:gd name="T54" fmla="*/ 147 w 689"/>
                    <a:gd name="T55" fmla="*/ 537 h 638"/>
                    <a:gd name="T56" fmla="*/ 164 w 689"/>
                    <a:gd name="T57" fmla="*/ 578 h 638"/>
                    <a:gd name="T58" fmla="*/ 164 w 689"/>
                    <a:gd name="T59" fmla="*/ 578 h 638"/>
                    <a:gd name="T60" fmla="*/ 230 w 689"/>
                    <a:gd name="T61" fmla="*/ 576 h 638"/>
                    <a:gd name="T62" fmla="*/ 233 w 689"/>
                    <a:gd name="T63" fmla="*/ 576 h 638"/>
                    <a:gd name="T64" fmla="*/ 235 w 689"/>
                    <a:gd name="T65" fmla="*/ 579 h 638"/>
                    <a:gd name="T66" fmla="*/ 252 w 689"/>
                    <a:gd name="T67" fmla="*/ 621 h 638"/>
                    <a:gd name="T68" fmla="*/ 320 w 689"/>
                    <a:gd name="T69" fmla="*/ 615 h 638"/>
                    <a:gd name="T70" fmla="*/ 324 w 689"/>
                    <a:gd name="T71" fmla="*/ 611 h 638"/>
                    <a:gd name="T72" fmla="*/ 319 w 689"/>
                    <a:gd name="T73" fmla="*/ 543 h 638"/>
                    <a:gd name="T74" fmla="*/ 449 w 689"/>
                    <a:gd name="T75" fmla="*/ 177 h 638"/>
                    <a:gd name="T76" fmla="*/ 576 w 689"/>
                    <a:gd name="T77" fmla="*/ 299 h 638"/>
                    <a:gd name="T78" fmla="*/ 597 w 689"/>
                    <a:gd name="T79" fmla="*/ 306 h 638"/>
                    <a:gd name="T80" fmla="*/ 616 w 689"/>
                    <a:gd name="T81" fmla="*/ 293 h 638"/>
                    <a:gd name="T82" fmla="*/ 636 w 689"/>
                    <a:gd name="T83" fmla="*/ 234 h 638"/>
                    <a:gd name="T84" fmla="*/ 649 w 689"/>
                    <a:gd name="T85" fmla="*/ 209 h 638"/>
                    <a:gd name="T86" fmla="*/ 671 w 689"/>
                    <a:gd name="T87" fmla="*/ 186 h 638"/>
                    <a:gd name="T88" fmla="*/ 672 w 689"/>
                    <a:gd name="T89" fmla="*/ 121 h 638"/>
                    <a:gd name="T90" fmla="*/ 580 w 689"/>
                    <a:gd name="T91" fmla="*/ 21 h 638"/>
                    <a:gd name="T92" fmla="*/ 515 w 689"/>
                    <a:gd name="T93" fmla="*/ 16 h 638"/>
                    <a:gd name="T94" fmla="*/ 493 w 689"/>
                    <a:gd name="T95" fmla="*/ 34 h 638"/>
                    <a:gd name="T96" fmla="*/ 457 w 689"/>
                    <a:gd name="T97" fmla="*/ 44 h 638"/>
                    <a:gd name="T98" fmla="*/ 390 w 689"/>
                    <a:gd name="T99" fmla="*/ 36 h 638"/>
                    <a:gd name="T100" fmla="*/ 274 w 689"/>
                    <a:gd name="T101" fmla="*/ 67 h 638"/>
                    <a:gd name="T102" fmla="*/ 139 w 689"/>
                    <a:gd name="T103" fmla="*/ 171 h 638"/>
                    <a:gd name="T104" fmla="*/ 203 w 689"/>
                    <a:gd name="T105" fmla="*/ 222 h 638"/>
                    <a:gd name="T106" fmla="*/ 301 w 689"/>
                    <a:gd name="T107" fmla="*/ 161 h 638"/>
                    <a:gd name="T108" fmla="*/ 346 w 689"/>
                    <a:gd name="T109" fmla="*/ 158 h 638"/>
                    <a:gd name="T110" fmla="*/ 408 w 689"/>
                    <a:gd name="T111" fmla="*/ 165 h 638"/>
                    <a:gd name="T112" fmla="*/ 449 w 689"/>
                    <a:gd name="T113" fmla="*/ 177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638">
                      <a:moveTo>
                        <a:pt x="319" y="543"/>
                      </a:moveTo>
                      <a:cubicBezTo>
                        <a:pt x="302" y="529"/>
                        <a:pt x="279" y="528"/>
                        <a:pt x="262" y="538"/>
                      </a:cubicBezTo>
                      <a:cubicBezTo>
                        <a:pt x="261" y="539"/>
                        <a:pt x="259" y="539"/>
                        <a:pt x="258" y="538"/>
                      </a:cubicBezTo>
                      <a:cubicBezTo>
                        <a:pt x="257" y="537"/>
                        <a:pt x="257" y="536"/>
                        <a:pt x="257" y="535"/>
                      </a:cubicBezTo>
                      <a:cubicBezTo>
                        <a:pt x="260" y="518"/>
                        <a:pt x="255" y="500"/>
                        <a:pt x="241" y="489"/>
                      </a:cubicBezTo>
                      <a:cubicBezTo>
                        <a:pt x="241" y="489"/>
                        <a:pt x="241" y="489"/>
                        <a:pt x="241" y="489"/>
                      </a:cubicBezTo>
                      <a:cubicBezTo>
                        <a:pt x="225" y="475"/>
                        <a:pt x="202" y="473"/>
                        <a:pt x="185" y="484"/>
                      </a:cubicBezTo>
                      <a:cubicBezTo>
                        <a:pt x="183" y="485"/>
                        <a:pt x="182" y="484"/>
                        <a:pt x="181" y="484"/>
                      </a:cubicBezTo>
                      <a:cubicBezTo>
                        <a:pt x="180" y="483"/>
                        <a:pt x="180" y="482"/>
                        <a:pt x="180" y="481"/>
                      </a:cubicBezTo>
                      <a:cubicBezTo>
                        <a:pt x="183" y="464"/>
                        <a:pt x="177" y="446"/>
                        <a:pt x="164" y="435"/>
                      </a:cubicBezTo>
                      <a:cubicBezTo>
                        <a:pt x="164" y="435"/>
                        <a:pt x="164" y="435"/>
                        <a:pt x="164" y="435"/>
                      </a:cubicBezTo>
                      <a:cubicBezTo>
                        <a:pt x="150" y="423"/>
                        <a:pt x="132" y="420"/>
                        <a:pt x="117" y="425"/>
                      </a:cubicBezTo>
                      <a:cubicBezTo>
                        <a:pt x="115" y="426"/>
                        <a:pt x="114" y="425"/>
                        <a:pt x="113" y="425"/>
                      </a:cubicBezTo>
                      <a:cubicBezTo>
                        <a:pt x="112" y="424"/>
                        <a:pt x="112" y="422"/>
                        <a:pt x="113" y="421"/>
                      </a:cubicBezTo>
                      <a:cubicBezTo>
                        <a:pt x="121" y="402"/>
                        <a:pt x="116" y="379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80" y="347"/>
                        <a:pt x="49" y="350"/>
                        <a:pt x="32" y="370"/>
                      </a:cubicBezTo>
                      <a:cubicBezTo>
                        <a:pt x="18" y="386"/>
                        <a:pt x="18" y="386"/>
                        <a:pt x="18" y="386"/>
                      </a:cubicBezTo>
                      <a:cubicBezTo>
                        <a:pt x="0" y="406"/>
                        <a:pt x="2" y="437"/>
                        <a:pt x="23" y="455"/>
                      </a:cubicBezTo>
                      <a:cubicBezTo>
                        <a:pt x="23" y="455"/>
                        <a:pt x="23" y="455"/>
                        <a:pt x="23" y="455"/>
                      </a:cubicBezTo>
                      <a:cubicBezTo>
                        <a:pt x="35" y="465"/>
                        <a:pt x="51" y="469"/>
                        <a:pt x="66" y="465"/>
                      </a:cubicBezTo>
                      <a:cubicBezTo>
                        <a:pt x="68" y="465"/>
                        <a:pt x="69" y="465"/>
                        <a:pt x="70" y="466"/>
                      </a:cubicBezTo>
                      <a:cubicBezTo>
                        <a:pt x="70" y="467"/>
                        <a:pt x="70" y="469"/>
                        <a:pt x="69" y="470"/>
                      </a:cubicBezTo>
                      <a:cubicBezTo>
                        <a:pt x="54" y="490"/>
                        <a:pt x="57" y="519"/>
                        <a:pt x="76" y="536"/>
                      </a:cubicBezTo>
                      <a:cubicBezTo>
                        <a:pt x="76" y="536"/>
                        <a:pt x="76" y="536"/>
                        <a:pt x="76" y="536"/>
                      </a:cubicBezTo>
                      <a:cubicBezTo>
                        <a:pt x="95" y="553"/>
                        <a:pt x="124" y="552"/>
                        <a:pt x="142" y="534"/>
                      </a:cubicBezTo>
                      <a:cubicBezTo>
                        <a:pt x="143" y="533"/>
                        <a:pt x="144" y="533"/>
                        <a:pt x="145" y="534"/>
                      </a:cubicBezTo>
                      <a:cubicBezTo>
                        <a:pt x="147" y="534"/>
                        <a:pt x="147" y="535"/>
                        <a:pt x="147" y="537"/>
                      </a:cubicBezTo>
                      <a:cubicBezTo>
                        <a:pt x="146" y="552"/>
                        <a:pt x="151" y="568"/>
                        <a:pt x="164" y="578"/>
                      </a:cubicBezTo>
                      <a:cubicBezTo>
                        <a:pt x="164" y="578"/>
                        <a:pt x="164" y="578"/>
                        <a:pt x="164" y="578"/>
                      </a:cubicBezTo>
                      <a:cubicBezTo>
                        <a:pt x="183" y="595"/>
                        <a:pt x="212" y="594"/>
                        <a:pt x="230" y="576"/>
                      </a:cubicBezTo>
                      <a:cubicBezTo>
                        <a:pt x="231" y="575"/>
                        <a:pt x="232" y="575"/>
                        <a:pt x="233" y="576"/>
                      </a:cubicBezTo>
                      <a:cubicBezTo>
                        <a:pt x="234" y="576"/>
                        <a:pt x="235" y="577"/>
                        <a:pt x="235" y="579"/>
                      </a:cubicBezTo>
                      <a:cubicBezTo>
                        <a:pt x="233" y="594"/>
                        <a:pt x="239" y="610"/>
                        <a:pt x="252" y="621"/>
                      </a:cubicBezTo>
                      <a:cubicBezTo>
                        <a:pt x="272" y="638"/>
                        <a:pt x="303" y="636"/>
                        <a:pt x="320" y="615"/>
                      </a:cubicBezTo>
                      <a:cubicBezTo>
                        <a:pt x="324" y="611"/>
                        <a:pt x="324" y="611"/>
                        <a:pt x="324" y="611"/>
                      </a:cubicBezTo>
                      <a:cubicBezTo>
                        <a:pt x="341" y="591"/>
                        <a:pt x="339" y="560"/>
                        <a:pt x="319" y="543"/>
                      </a:cubicBezTo>
                      <a:close/>
                      <a:moveTo>
                        <a:pt x="449" y="177"/>
                      </a:moveTo>
                      <a:cubicBezTo>
                        <a:pt x="489" y="216"/>
                        <a:pt x="535" y="260"/>
                        <a:pt x="576" y="299"/>
                      </a:cubicBezTo>
                      <a:cubicBezTo>
                        <a:pt x="582" y="305"/>
                        <a:pt x="589" y="307"/>
                        <a:pt x="597" y="306"/>
                      </a:cubicBezTo>
                      <a:cubicBezTo>
                        <a:pt x="605" y="305"/>
                        <a:pt x="612" y="300"/>
                        <a:pt x="616" y="293"/>
                      </a:cubicBezTo>
                      <a:cubicBezTo>
                        <a:pt x="626" y="275"/>
                        <a:pt x="632" y="256"/>
                        <a:pt x="636" y="234"/>
                      </a:cubicBezTo>
                      <a:cubicBezTo>
                        <a:pt x="638" y="224"/>
                        <a:pt x="642" y="216"/>
                        <a:pt x="649" y="209"/>
                      </a:cubicBezTo>
                      <a:cubicBezTo>
                        <a:pt x="671" y="186"/>
                        <a:pt x="671" y="186"/>
                        <a:pt x="671" y="186"/>
                      </a:cubicBezTo>
                      <a:cubicBezTo>
                        <a:pt x="688" y="168"/>
                        <a:pt x="689" y="139"/>
                        <a:pt x="672" y="121"/>
                      </a:cubicBezTo>
                      <a:cubicBezTo>
                        <a:pt x="580" y="21"/>
                        <a:pt x="580" y="21"/>
                        <a:pt x="580" y="21"/>
                      </a:cubicBezTo>
                      <a:cubicBezTo>
                        <a:pt x="563" y="3"/>
                        <a:pt x="534" y="0"/>
                        <a:pt x="515" y="16"/>
                      </a:cubicBezTo>
                      <a:cubicBezTo>
                        <a:pt x="493" y="34"/>
                        <a:pt x="493" y="34"/>
                        <a:pt x="493" y="34"/>
                      </a:cubicBezTo>
                      <a:cubicBezTo>
                        <a:pt x="483" y="42"/>
                        <a:pt x="471" y="45"/>
                        <a:pt x="457" y="44"/>
                      </a:cubicBezTo>
                      <a:cubicBezTo>
                        <a:pt x="435" y="41"/>
                        <a:pt x="412" y="38"/>
                        <a:pt x="390" y="36"/>
                      </a:cubicBezTo>
                      <a:cubicBezTo>
                        <a:pt x="347" y="30"/>
                        <a:pt x="308" y="41"/>
                        <a:pt x="274" y="67"/>
                      </a:cubicBezTo>
                      <a:cubicBezTo>
                        <a:pt x="229" y="101"/>
                        <a:pt x="184" y="136"/>
                        <a:pt x="139" y="171"/>
                      </a:cubicBezTo>
                      <a:cubicBezTo>
                        <a:pt x="95" y="207"/>
                        <a:pt x="151" y="255"/>
                        <a:pt x="203" y="222"/>
                      </a:cubicBezTo>
                      <a:cubicBezTo>
                        <a:pt x="301" y="161"/>
                        <a:pt x="301" y="161"/>
                        <a:pt x="301" y="161"/>
                      </a:cubicBezTo>
                      <a:cubicBezTo>
                        <a:pt x="315" y="153"/>
                        <a:pt x="331" y="152"/>
                        <a:pt x="346" y="158"/>
                      </a:cubicBezTo>
                      <a:cubicBezTo>
                        <a:pt x="364" y="167"/>
                        <a:pt x="388" y="168"/>
                        <a:pt x="408" y="165"/>
                      </a:cubicBezTo>
                      <a:cubicBezTo>
                        <a:pt x="423" y="162"/>
                        <a:pt x="437" y="166"/>
                        <a:pt x="449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04" tIns="60951" rIns="121904" bIns="6095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4800">
                    <a:solidFill>
                      <a:prstClr val="black"/>
                    </a:solidFill>
                    <a:latin typeface="Calibri" panose="020F0502020204030204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6" name="组合 125"/>
              <p:cNvGrpSpPr/>
              <p:nvPr/>
            </p:nvGrpSpPr>
            <p:grpSpPr>
              <a:xfrm>
                <a:off x="14272" y="5658"/>
                <a:ext cx="262" cy="353"/>
                <a:chOff x="3722033" y="3714538"/>
                <a:chExt cx="500321" cy="674410"/>
              </a:xfrm>
              <a:solidFill>
                <a:schemeClr val="bg1"/>
              </a:solidFill>
            </p:grpSpPr>
            <p:sp>
              <p:nvSpPr>
                <p:cNvPr id="162" name="Freeform 27"/>
                <p:cNvSpPr>
                  <a:spLocks noEditPoints="1"/>
                </p:cNvSpPr>
                <p:nvPr/>
              </p:nvSpPr>
              <p:spPr bwMode="auto">
                <a:xfrm>
                  <a:off x="3818586" y="4203888"/>
                  <a:ext cx="306118" cy="185060"/>
                </a:xfrm>
                <a:custGeom>
                  <a:avLst/>
                  <a:gdLst>
                    <a:gd name="T0" fmla="*/ 317 w 354"/>
                    <a:gd name="T1" fmla="*/ 5 h 214"/>
                    <a:gd name="T2" fmla="*/ 354 w 354"/>
                    <a:gd name="T3" fmla="*/ 186 h 214"/>
                    <a:gd name="T4" fmla="*/ 294 w 354"/>
                    <a:gd name="T5" fmla="*/ 171 h 214"/>
                    <a:gd name="T6" fmla="*/ 250 w 354"/>
                    <a:gd name="T7" fmla="*/ 214 h 214"/>
                    <a:gd name="T8" fmla="*/ 215 w 354"/>
                    <a:gd name="T9" fmla="*/ 44 h 214"/>
                    <a:gd name="T10" fmla="*/ 230 w 354"/>
                    <a:gd name="T11" fmla="*/ 46 h 214"/>
                    <a:gd name="T12" fmla="*/ 241 w 354"/>
                    <a:gd name="T13" fmla="*/ 45 h 214"/>
                    <a:gd name="T14" fmla="*/ 287 w 354"/>
                    <a:gd name="T15" fmla="*/ 7 h 214"/>
                    <a:gd name="T16" fmla="*/ 292 w 354"/>
                    <a:gd name="T17" fmla="*/ 0 h 214"/>
                    <a:gd name="T18" fmla="*/ 300 w 354"/>
                    <a:gd name="T19" fmla="*/ 2 h 214"/>
                    <a:gd name="T20" fmla="*/ 317 w 354"/>
                    <a:gd name="T21" fmla="*/ 5 h 214"/>
                    <a:gd name="T22" fmla="*/ 140 w 354"/>
                    <a:gd name="T23" fmla="*/ 44 h 214"/>
                    <a:gd name="T24" fmla="*/ 105 w 354"/>
                    <a:gd name="T25" fmla="*/ 214 h 214"/>
                    <a:gd name="T26" fmla="*/ 60 w 354"/>
                    <a:gd name="T27" fmla="*/ 171 h 214"/>
                    <a:gd name="T28" fmla="*/ 0 w 354"/>
                    <a:gd name="T29" fmla="*/ 186 h 214"/>
                    <a:gd name="T30" fmla="*/ 38 w 354"/>
                    <a:gd name="T31" fmla="*/ 5 h 214"/>
                    <a:gd name="T32" fmla="*/ 55 w 354"/>
                    <a:gd name="T33" fmla="*/ 2 h 214"/>
                    <a:gd name="T34" fmla="*/ 63 w 354"/>
                    <a:gd name="T35" fmla="*/ 0 h 214"/>
                    <a:gd name="T36" fmla="*/ 67 w 354"/>
                    <a:gd name="T37" fmla="*/ 7 h 214"/>
                    <a:gd name="T38" fmla="*/ 103 w 354"/>
                    <a:gd name="T39" fmla="*/ 42 h 214"/>
                    <a:gd name="T40" fmla="*/ 114 w 354"/>
                    <a:gd name="T41" fmla="*/ 45 h 214"/>
                    <a:gd name="T42" fmla="*/ 140 w 354"/>
                    <a:gd name="T43" fmla="*/ 4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4" h="214">
                      <a:moveTo>
                        <a:pt x="317" y="5"/>
                      </a:moveTo>
                      <a:cubicBezTo>
                        <a:pt x="354" y="186"/>
                        <a:pt x="354" y="186"/>
                        <a:pt x="354" y="186"/>
                      </a:cubicBezTo>
                      <a:cubicBezTo>
                        <a:pt x="294" y="171"/>
                        <a:pt x="294" y="171"/>
                        <a:pt x="294" y="171"/>
                      </a:cubicBezTo>
                      <a:cubicBezTo>
                        <a:pt x="250" y="214"/>
                        <a:pt x="250" y="214"/>
                        <a:pt x="250" y="214"/>
                      </a:cubicBezTo>
                      <a:cubicBezTo>
                        <a:pt x="215" y="44"/>
                        <a:pt x="215" y="44"/>
                        <a:pt x="215" y="44"/>
                      </a:cubicBezTo>
                      <a:cubicBezTo>
                        <a:pt x="220" y="45"/>
                        <a:pt x="225" y="46"/>
                        <a:pt x="230" y="46"/>
                      </a:cubicBezTo>
                      <a:cubicBezTo>
                        <a:pt x="234" y="46"/>
                        <a:pt x="238" y="46"/>
                        <a:pt x="241" y="45"/>
                      </a:cubicBezTo>
                      <a:cubicBezTo>
                        <a:pt x="264" y="40"/>
                        <a:pt x="276" y="25"/>
                        <a:pt x="287" y="7"/>
                      </a:cubicBezTo>
                      <a:cubicBezTo>
                        <a:pt x="289" y="5"/>
                        <a:pt x="290" y="2"/>
                        <a:pt x="292" y="0"/>
                      </a:cubicBezTo>
                      <a:cubicBezTo>
                        <a:pt x="295" y="0"/>
                        <a:pt x="298" y="1"/>
                        <a:pt x="300" y="2"/>
                      </a:cubicBezTo>
                      <a:cubicBezTo>
                        <a:pt x="306" y="3"/>
                        <a:pt x="311" y="4"/>
                        <a:pt x="317" y="5"/>
                      </a:cubicBezTo>
                      <a:close/>
                      <a:moveTo>
                        <a:pt x="140" y="44"/>
                      </a:moveTo>
                      <a:cubicBezTo>
                        <a:pt x="105" y="214"/>
                        <a:pt x="105" y="214"/>
                        <a:pt x="105" y="214"/>
                      </a:cubicBezTo>
                      <a:cubicBezTo>
                        <a:pt x="60" y="171"/>
                        <a:pt x="60" y="171"/>
                        <a:pt x="60" y="171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43" y="4"/>
                        <a:pt x="49" y="3"/>
                        <a:pt x="55" y="2"/>
                      </a:cubicBezTo>
                      <a:cubicBezTo>
                        <a:pt x="57" y="1"/>
                        <a:pt x="60" y="1"/>
                        <a:pt x="63" y="0"/>
                      </a:cubicBezTo>
                      <a:cubicBezTo>
                        <a:pt x="65" y="2"/>
                        <a:pt x="66" y="5"/>
                        <a:pt x="67" y="7"/>
                      </a:cubicBezTo>
                      <a:cubicBezTo>
                        <a:pt x="77" y="21"/>
                        <a:pt x="86" y="35"/>
                        <a:pt x="103" y="42"/>
                      </a:cubicBezTo>
                      <a:cubicBezTo>
                        <a:pt x="106" y="43"/>
                        <a:pt x="110" y="44"/>
                        <a:pt x="114" y="45"/>
                      </a:cubicBezTo>
                      <a:cubicBezTo>
                        <a:pt x="123" y="47"/>
                        <a:pt x="131" y="46"/>
                        <a:pt x="14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04" tIns="60951" rIns="121904" bIns="6095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4800">
                    <a:solidFill>
                      <a:prstClr val="black"/>
                    </a:solidFill>
                    <a:latin typeface="Calibri" panose="020F0502020204030204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3" name="Freeform 28"/>
                <p:cNvSpPr>
                  <a:spLocks noEditPoints="1"/>
                </p:cNvSpPr>
                <p:nvPr/>
              </p:nvSpPr>
              <p:spPr bwMode="auto">
                <a:xfrm>
                  <a:off x="3722033" y="3714538"/>
                  <a:ext cx="500321" cy="500687"/>
                </a:xfrm>
                <a:custGeom>
                  <a:avLst/>
                  <a:gdLst>
                    <a:gd name="T0" fmla="*/ 289 w 579"/>
                    <a:gd name="T1" fmla="*/ 28 h 579"/>
                    <a:gd name="T2" fmla="*/ 346 w 579"/>
                    <a:gd name="T3" fmla="*/ 4 h 579"/>
                    <a:gd name="T4" fmla="*/ 390 w 579"/>
                    <a:gd name="T5" fmla="*/ 48 h 579"/>
                    <a:gd name="T6" fmla="*/ 451 w 579"/>
                    <a:gd name="T7" fmla="*/ 48 h 579"/>
                    <a:gd name="T8" fmla="*/ 475 w 579"/>
                    <a:gd name="T9" fmla="*/ 105 h 579"/>
                    <a:gd name="T10" fmla="*/ 532 w 579"/>
                    <a:gd name="T11" fmla="*/ 128 h 579"/>
                    <a:gd name="T12" fmla="*/ 531 w 579"/>
                    <a:gd name="T13" fmla="*/ 190 h 579"/>
                    <a:gd name="T14" fmla="*/ 575 w 579"/>
                    <a:gd name="T15" fmla="*/ 233 h 579"/>
                    <a:gd name="T16" fmla="*/ 551 w 579"/>
                    <a:gd name="T17" fmla="*/ 290 h 579"/>
                    <a:gd name="T18" fmla="*/ 575 w 579"/>
                    <a:gd name="T19" fmla="*/ 347 h 579"/>
                    <a:gd name="T20" fmla="*/ 531 w 579"/>
                    <a:gd name="T21" fmla="*/ 390 h 579"/>
                    <a:gd name="T22" fmla="*/ 532 w 579"/>
                    <a:gd name="T23" fmla="*/ 452 h 579"/>
                    <a:gd name="T24" fmla="*/ 475 w 579"/>
                    <a:gd name="T25" fmla="*/ 475 h 579"/>
                    <a:gd name="T26" fmla="*/ 451 w 579"/>
                    <a:gd name="T27" fmla="*/ 532 h 579"/>
                    <a:gd name="T28" fmla="*/ 390 w 579"/>
                    <a:gd name="T29" fmla="*/ 532 h 579"/>
                    <a:gd name="T30" fmla="*/ 346 w 579"/>
                    <a:gd name="T31" fmla="*/ 575 h 579"/>
                    <a:gd name="T32" fmla="*/ 289 w 579"/>
                    <a:gd name="T33" fmla="*/ 552 h 579"/>
                    <a:gd name="T34" fmla="*/ 233 w 579"/>
                    <a:gd name="T35" fmla="*/ 575 h 579"/>
                    <a:gd name="T36" fmla="*/ 189 w 579"/>
                    <a:gd name="T37" fmla="*/ 532 h 579"/>
                    <a:gd name="T38" fmla="*/ 128 w 579"/>
                    <a:gd name="T39" fmla="*/ 532 h 579"/>
                    <a:gd name="T40" fmla="*/ 104 w 579"/>
                    <a:gd name="T41" fmla="*/ 475 h 579"/>
                    <a:gd name="T42" fmla="*/ 47 w 579"/>
                    <a:gd name="T43" fmla="*/ 452 h 579"/>
                    <a:gd name="T44" fmla="*/ 47 w 579"/>
                    <a:gd name="T45" fmla="*/ 390 h 579"/>
                    <a:gd name="T46" fmla="*/ 4 w 579"/>
                    <a:gd name="T47" fmla="*/ 347 h 579"/>
                    <a:gd name="T48" fmla="*/ 27 w 579"/>
                    <a:gd name="T49" fmla="*/ 290 h 579"/>
                    <a:gd name="T50" fmla="*/ 4 w 579"/>
                    <a:gd name="T51" fmla="*/ 233 h 579"/>
                    <a:gd name="T52" fmla="*/ 47 w 579"/>
                    <a:gd name="T53" fmla="*/ 190 h 579"/>
                    <a:gd name="T54" fmla="*/ 47 w 579"/>
                    <a:gd name="T55" fmla="*/ 128 h 579"/>
                    <a:gd name="T56" fmla="*/ 104 w 579"/>
                    <a:gd name="T57" fmla="*/ 105 h 579"/>
                    <a:gd name="T58" fmla="*/ 128 w 579"/>
                    <a:gd name="T59" fmla="*/ 48 h 579"/>
                    <a:gd name="T60" fmla="*/ 189 w 579"/>
                    <a:gd name="T61" fmla="*/ 48 h 579"/>
                    <a:gd name="T62" fmla="*/ 233 w 579"/>
                    <a:gd name="T63" fmla="*/ 4 h 579"/>
                    <a:gd name="T64" fmla="*/ 289 w 579"/>
                    <a:gd name="T65" fmla="*/ 28 h 579"/>
                    <a:gd name="T66" fmla="*/ 367 w 579"/>
                    <a:gd name="T67" fmla="*/ 103 h 579"/>
                    <a:gd name="T68" fmla="*/ 87 w 579"/>
                    <a:gd name="T69" fmla="*/ 288 h 579"/>
                    <a:gd name="T70" fmla="*/ 367 w 579"/>
                    <a:gd name="T71" fmla="*/ 477 h 579"/>
                    <a:gd name="T72" fmla="*/ 431 w 579"/>
                    <a:gd name="T73" fmla="*/ 146 h 579"/>
                    <a:gd name="T74" fmla="*/ 367 w 579"/>
                    <a:gd name="T75" fmla="*/ 103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79" h="579">
                      <a:moveTo>
                        <a:pt x="289" y="28"/>
                      </a:moveTo>
                      <a:cubicBezTo>
                        <a:pt x="308" y="29"/>
                        <a:pt x="327" y="0"/>
                        <a:pt x="346" y="4"/>
                      </a:cubicBezTo>
                      <a:cubicBezTo>
                        <a:pt x="365" y="8"/>
                        <a:pt x="371" y="42"/>
                        <a:pt x="390" y="48"/>
                      </a:cubicBezTo>
                      <a:cubicBezTo>
                        <a:pt x="407" y="56"/>
                        <a:pt x="435" y="37"/>
                        <a:pt x="451" y="48"/>
                      </a:cubicBezTo>
                      <a:cubicBezTo>
                        <a:pt x="467" y="58"/>
                        <a:pt x="460" y="92"/>
                        <a:pt x="475" y="105"/>
                      </a:cubicBezTo>
                      <a:cubicBezTo>
                        <a:pt x="487" y="119"/>
                        <a:pt x="521" y="112"/>
                        <a:pt x="532" y="128"/>
                      </a:cubicBezTo>
                      <a:cubicBezTo>
                        <a:pt x="542" y="144"/>
                        <a:pt x="523" y="172"/>
                        <a:pt x="531" y="190"/>
                      </a:cubicBezTo>
                      <a:cubicBezTo>
                        <a:pt x="537" y="208"/>
                        <a:pt x="571" y="214"/>
                        <a:pt x="575" y="233"/>
                      </a:cubicBezTo>
                      <a:cubicBezTo>
                        <a:pt x="579" y="252"/>
                        <a:pt x="550" y="271"/>
                        <a:pt x="551" y="290"/>
                      </a:cubicBezTo>
                      <a:cubicBezTo>
                        <a:pt x="550" y="309"/>
                        <a:pt x="579" y="328"/>
                        <a:pt x="575" y="347"/>
                      </a:cubicBezTo>
                      <a:cubicBezTo>
                        <a:pt x="571" y="366"/>
                        <a:pt x="538" y="372"/>
                        <a:pt x="531" y="390"/>
                      </a:cubicBezTo>
                      <a:cubicBezTo>
                        <a:pt x="523" y="407"/>
                        <a:pt x="542" y="436"/>
                        <a:pt x="532" y="452"/>
                      </a:cubicBezTo>
                      <a:cubicBezTo>
                        <a:pt x="521" y="468"/>
                        <a:pt x="487" y="461"/>
                        <a:pt x="475" y="475"/>
                      </a:cubicBezTo>
                      <a:cubicBezTo>
                        <a:pt x="460" y="488"/>
                        <a:pt x="467" y="521"/>
                        <a:pt x="451" y="532"/>
                      </a:cubicBezTo>
                      <a:cubicBezTo>
                        <a:pt x="435" y="543"/>
                        <a:pt x="407" y="523"/>
                        <a:pt x="390" y="532"/>
                      </a:cubicBezTo>
                      <a:cubicBezTo>
                        <a:pt x="372" y="538"/>
                        <a:pt x="365" y="572"/>
                        <a:pt x="346" y="575"/>
                      </a:cubicBezTo>
                      <a:cubicBezTo>
                        <a:pt x="327" y="579"/>
                        <a:pt x="309" y="550"/>
                        <a:pt x="289" y="552"/>
                      </a:cubicBezTo>
                      <a:cubicBezTo>
                        <a:pt x="270" y="550"/>
                        <a:pt x="252" y="579"/>
                        <a:pt x="233" y="575"/>
                      </a:cubicBezTo>
                      <a:cubicBezTo>
                        <a:pt x="214" y="572"/>
                        <a:pt x="207" y="538"/>
                        <a:pt x="189" y="532"/>
                      </a:cubicBezTo>
                      <a:cubicBezTo>
                        <a:pt x="172" y="523"/>
                        <a:pt x="144" y="543"/>
                        <a:pt x="128" y="532"/>
                      </a:cubicBezTo>
                      <a:cubicBezTo>
                        <a:pt x="112" y="521"/>
                        <a:pt x="119" y="488"/>
                        <a:pt x="104" y="475"/>
                      </a:cubicBezTo>
                      <a:cubicBezTo>
                        <a:pt x="92" y="461"/>
                        <a:pt x="58" y="468"/>
                        <a:pt x="47" y="452"/>
                      </a:cubicBezTo>
                      <a:cubicBezTo>
                        <a:pt x="36" y="436"/>
                        <a:pt x="56" y="407"/>
                        <a:pt x="47" y="390"/>
                      </a:cubicBezTo>
                      <a:cubicBezTo>
                        <a:pt x="41" y="372"/>
                        <a:pt x="8" y="366"/>
                        <a:pt x="4" y="347"/>
                      </a:cubicBezTo>
                      <a:cubicBezTo>
                        <a:pt x="0" y="328"/>
                        <a:pt x="29" y="309"/>
                        <a:pt x="27" y="290"/>
                      </a:cubicBezTo>
                      <a:cubicBezTo>
                        <a:pt x="29" y="271"/>
                        <a:pt x="0" y="252"/>
                        <a:pt x="4" y="233"/>
                      </a:cubicBezTo>
                      <a:cubicBezTo>
                        <a:pt x="8" y="214"/>
                        <a:pt x="41" y="208"/>
                        <a:pt x="47" y="190"/>
                      </a:cubicBezTo>
                      <a:cubicBezTo>
                        <a:pt x="56" y="172"/>
                        <a:pt x="36" y="144"/>
                        <a:pt x="47" y="128"/>
                      </a:cubicBezTo>
                      <a:cubicBezTo>
                        <a:pt x="58" y="112"/>
                        <a:pt x="92" y="119"/>
                        <a:pt x="104" y="105"/>
                      </a:cubicBezTo>
                      <a:cubicBezTo>
                        <a:pt x="119" y="92"/>
                        <a:pt x="112" y="58"/>
                        <a:pt x="128" y="48"/>
                      </a:cubicBezTo>
                      <a:cubicBezTo>
                        <a:pt x="144" y="37"/>
                        <a:pt x="172" y="56"/>
                        <a:pt x="189" y="48"/>
                      </a:cubicBezTo>
                      <a:cubicBezTo>
                        <a:pt x="207" y="42"/>
                        <a:pt x="214" y="8"/>
                        <a:pt x="233" y="4"/>
                      </a:cubicBezTo>
                      <a:cubicBezTo>
                        <a:pt x="252" y="0"/>
                        <a:pt x="270" y="29"/>
                        <a:pt x="289" y="28"/>
                      </a:cubicBezTo>
                      <a:close/>
                      <a:moveTo>
                        <a:pt x="367" y="103"/>
                      </a:moveTo>
                      <a:cubicBezTo>
                        <a:pt x="234" y="48"/>
                        <a:pt x="88" y="145"/>
                        <a:pt x="87" y="288"/>
                      </a:cubicBezTo>
                      <a:cubicBezTo>
                        <a:pt x="86" y="433"/>
                        <a:pt x="233" y="532"/>
                        <a:pt x="367" y="477"/>
                      </a:cubicBezTo>
                      <a:cubicBezTo>
                        <a:pt x="501" y="421"/>
                        <a:pt x="534" y="247"/>
                        <a:pt x="431" y="146"/>
                      </a:cubicBezTo>
                      <a:cubicBezTo>
                        <a:pt x="413" y="127"/>
                        <a:pt x="391" y="113"/>
                        <a:pt x="367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04" tIns="60951" rIns="121904" bIns="6095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4800">
                    <a:solidFill>
                      <a:prstClr val="black"/>
                    </a:solidFill>
                    <a:latin typeface="Calibri" panose="020F0502020204030204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4" name="Freeform 29"/>
                <p:cNvSpPr>
                  <a:spLocks noEditPoints="1"/>
                </p:cNvSpPr>
                <p:nvPr/>
              </p:nvSpPr>
              <p:spPr bwMode="auto">
                <a:xfrm>
                  <a:off x="3829192" y="3821698"/>
                  <a:ext cx="286002" cy="287100"/>
                </a:xfrm>
                <a:custGeom>
                  <a:avLst/>
                  <a:gdLst>
                    <a:gd name="T0" fmla="*/ 165 w 331"/>
                    <a:gd name="T1" fmla="*/ 0 h 332"/>
                    <a:gd name="T2" fmla="*/ 331 w 331"/>
                    <a:gd name="T3" fmla="*/ 166 h 332"/>
                    <a:gd name="T4" fmla="*/ 165 w 331"/>
                    <a:gd name="T5" fmla="*/ 332 h 332"/>
                    <a:gd name="T6" fmla="*/ 0 w 331"/>
                    <a:gd name="T7" fmla="*/ 166 h 332"/>
                    <a:gd name="T8" fmla="*/ 165 w 331"/>
                    <a:gd name="T9" fmla="*/ 0 h 332"/>
                    <a:gd name="T10" fmla="*/ 176 w 331"/>
                    <a:gd name="T11" fmla="*/ 50 h 332"/>
                    <a:gd name="T12" fmla="*/ 205 w 331"/>
                    <a:gd name="T13" fmla="*/ 111 h 332"/>
                    <a:gd name="T14" fmla="*/ 272 w 331"/>
                    <a:gd name="T15" fmla="*/ 119 h 332"/>
                    <a:gd name="T16" fmla="*/ 282 w 331"/>
                    <a:gd name="T17" fmla="*/ 127 h 332"/>
                    <a:gd name="T18" fmla="*/ 279 w 331"/>
                    <a:gd name="T19" fmla="*/ 140 h 332"/>
                    <a:gd name="T20" fmla="*/ 229 w 331"/>
                    <a:gd name="T21" fmla="*/ 186 h 332"/>
                    <a:gd name="T22" fmla="*/ 242 w 331"/>
                    <a:gd name="T23" fmla="*/ 252 h 332"/>
                    <a:gd name="T24" fmla="*/ 237 w 331"/>
                    <a:gd name="T25" fmla="*/ 265 h 332"/>
                    <a:gd name="T26" fmla="*/ 224 w 331"/>
                    <a:gd name="T27" fmla="*/ 265 h 332"/>
                    <a:gd name="T28" fmla="*/ 165 w 331"/>
                    <a:gd name="T29" fmla="*/ 232 h 332"/>
                    <a:gd name="T30" fmla="*/ 106 w 331"/>
                    <a:gd name="T31" fmla="*/ 265 h 332"/>
                    <a:gd name="T32" fmla="*/ 93 w 331"/>
                    <a:gd name="T33" fmla="*/ 265 h 332"/>
                    <a:gd name="T34" fmla="*/ 89 w 331"/>
                    <a:gd name="T35" fmla="*/ 252 h 332"/>
                    <a:gd name="T36" fmla="*/ 102 w 331"/>
                    <a:gd name="T37" fmla="*/ 186 h 332"/>
                    <a:gd name="T38" fmla="*/ 52 w 331"/>
                    <a:gd name="T39" fmla="*/ 140 h 332"/>
                    <a:gd name="T40" fmla="*/ 49 w 331"/>
                    <a:gd name="T41" fmla="*/ 127 h 332"/>
                    <a:gd name="T42" fmla="*/ 59 w 331"/>
                    <a:gd name="T43" fmla="*/ 119 h 332"/>
                    <a:gd name="T44" fmla="*/ 126 w 331"/>
                    <a:gd name="T45" fmla="*/ 111 h 332"/>
                    <a:gd name="T46" fmla="*/ 154 w 331"/>
                    <a:gd name="T47" fmla="*/ 50 h 332"/>
                    <a:gd name="T48" fmla="*/ 165 w 331"/>
                    <a:gd name="T49" fmla="*/ 43 h 332"/>
                    <a:gd name="T50" fmla="*/ 176 w 331"/>
                    <a:gd name="T51" fmla="*/ 50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31" h="332">
                      <a:moveTo>
                        <a:pt x="165" y="0"/>
                      </a:moveTo>
                      <a:cubicBezTo>
                        <a:pt x="257" y="0"/>
                        <a:pt x="331" y="74"/>
                        <a:pt x="331" y="166"/>
                      </a:cubicBezTo>
                      <a:cubicBezTo>
                        <a:pt x="331" y="257"/>
                        <a:pt x="257" y="332"/>
                        <a:pt x="165" y="332"/>
                      </a:cubicBezTo>
                      <a:cubicBezTo>
                        <a:pt x="74" y="332"/>
                        <a:pt x="0" y="257"/>
                        <a:pt x="0" y="166"/>
                      </a:cubicBezTo>
                      <a:cubicBezTo>
                        <a:pt x="0" y="74"/>
                        <a:pt x="74" y="0"/>
                        <a:pt x="165" y="0"/>
                      </a:cubicBezTo>
                      <a:close/>
                      <a:moveTo>
                        <a:pt x="176" y="50"/>
                      </a:moveTo>
                      <a:cubicBezTo>
                        <a:pt x="205" y="111"/>
                        <a:pt x="205" y="111"/>
                        <a:pt x="205" y="111"/>
                      </a:cubicBezTo>
                      <a:cubicBezTo>
                        <a:pt x="272" y="119"/>
                        <a:pt x="272" y="119"/>
                        <a:pt x="272" y="119"/>
                      </a:cubicBezTo>
                      <a:cubicBezTo>
                        <a:pt x="277" y="120"/>
                        <a:pt x="281" y="123"/>
                        <a:pt x="282" y="127"/>
                      </a:cubicBezTo>
                      <a:cubicBezTo>
                        <a:pt x="284" y="132"/>
                        <a:pt x="282" y="137"/>
                        <a:pt x="279" y="140"/>
                      </a:cubicBezTo>
                      <a:cubicBezTo>
                        <a:pt x="229" y="186"/>
                        <a:pt x="229" y="186"/>
                        <a:pt x="229" y="186"/>
                      </a:cubicBezTo>
                      <a:cubicBezTo>
                        <a:pt x="242" y="252"/>
                        <a:pt x="242" y="252"/>
                        <a:pt x="242" y="252"/>
                      </a:cubicBezTo>
                      <a:cubicBezTo>
                        <a:pt x="243" y="257"/>
                        <a:pt x="241" y="262"/>
                        <a:pt x="237" y="265"/>
                      </a:cubicBezTo>
                      <a:cubicBezTo>
                        <a:pt x="234" y="267"/>
                        <a:pt x="229" y="268"/>
                        <a:pt x="224" y="265"/>
                      </a:cubicBezTo>
                      <a:cubicBezTo>
                        <a:pt x="165" y="232"/>
                        <a:pt x="165" y="232"/>
                        <a:pt x="165" y="232"/>
                      </a:cubicBezTo>
                      <a:cubicBezTo>
                        <a:pt x="106" y="265"/>
                        <a:pt x="106" y="265"/>
                        <a:pt x="106" y="265"/>
                      </a:cubicBezTo>
                      <a:cubicBezTo>
                        <a:pt x="102" y="268"/>
                        <a:pt x="97" y="267"/>
                        <a:pt x="93" y="265"/>
                      </a:cubicBezTo>
                      <a:cubicBezTo>
                        <a:pt x="89" y="262"/>
                        <a:pt x="88" y="257"/>
                        <a:pt x="89" y="252"/>
                      </a:cubicBezTo>
                      <a:cubicBezTo>
                        <a:pt x="102" y="186"/>
                        <a:pt x="102" y="186"/>
                        <a:pt x="102" y="186"/>
                      </a:cubicBezTo>
                      <a:cubicBezTo>
                        <a:pt x="52" y="140"/>
                        <a:pt x="52" y="140"/>
                        <a:pt x="52" y="140"/>
                      </a:cubicBezTo>
                      <a:cubicBezTo>
                        <a:pt x="48" y="137"/>
                        <a:pt x="47" y="132"/>
                        <a:pt x="49" y="127"/>
                      </a:cubicBezTo>
                      <a:cubicBezTo>
                        <a:pt x="50" y="123"/>
                        <a:pt x="54" y="120"/>
                        <a:pt x="59" y="119"/>
                      </a:cubicBezTo>
                      <a:cubicBezTo>
                        <a:pt x="126" y="111"/>
                        <a:pt x="126" y="111"/>
                        <a:pt x="126" y="111"/>
                      </a:cubicBezTo>
                      <a:cubicBezTo>
                        <a:pt x="154" y="50"/>
                        <a:pt x="154" y="50"/>
                        <a:pt x="154" y="50"/>
                      </a:cubicBezTo>
                      <a:cubicBezTo>
                        <a:pt x="156" y="45"/>
                        <a:pt x="161" y="43"/>
                        <a:pt x="165" y="43"/>
                      </a:cubicBezTo>
                      <a:cubicBezTo>
                        <a:pt x="170" y="43"/>
                        <a:pt x="174" y="45"/>
                        <a:pt x="176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04" tIns="60951" rIns="121904" bIns="6095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4800">
                    <a:solidFill>
                      <a:prstClr val="black"/>
                    </a:solidFill>
                    <a:latin typeface="Calibri" panose="020F0502020204030204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28" name="Text Placeholder 33"/>
              <p:cNvSpPr txBox="1"/>
              <p:nvPr/>
            </p:nvSpPr>
            <p:spPr>
              <a:xfrm>
                <a:off x="7489" y="4080"/>
                <a:ext cx="7138" cy="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defTabSz="1219200">
                  <a:lnSpc>
                    <a:spcPct val="100000"/>
                  </a:lnSpc>
                  <a:spcBef>
                    <a:spcPct val="20000"/>
                  </a:spcBef>
                  <a:defRPr sz="2400" b="1">
                    <a:solidFill>
                      <a:srgbClr val="54578E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pPr defTabSz="1625600"/>
                <a:r>
                  <a:rPr lang="en-US" altLang="zh-CN" sz="2000" dirty="0"/>
                  <a:t>Object Detection Software</a:t>
                </a:r>
                <a:endParaRPr lang="en-US" altLang="zh-CN" sz="1865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0" name="Text Placeholder 33"/>
              <p:cNvSpPr txBox="1"/>
              <p:nvPr/>
            </p:nvSpPr>
            <p:spPr>
              <a:xfrm>
                <a:off x="7489" y="5545"/>
                <a:ext cx="7632" cy="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defTabSz="1219200">
                  <a:lnSpc>
                    <a:spcPct val="100000"/>
                  </a:lnSpc>
                  <a:spcBef>
                    <a:spcPct val="20000"/>
                  </a:spcBef>
                  <a:defRPr sz="2400" b="1">
                    <a:solidFill>
                      <a:srgbClr val="54578E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pPr defTabSz="1625600"/>
                <a:r>
                  <a:rPr lang="en-US" altLang="zh-CN" sz="2000" dirty="0"/>
                  <a:t>Database Management and Web Visualization</a:t>
                </a:r>
                <a:endParaRPr lang="en-US" altLang="zh-CN" sz="1865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2" name="Text Placeholder 33"/>
              <p:cNvSpPr txBox="1"/>
              <p:nvPr/>
            </p:nvSpPr>
            <p:spPr>
              <a:xfrm>
                <a:off x="7489" y="6754"/>
                <a:ext cx="4578" cy="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defTabSz="1219200">
                  <a:lnSpc>
                    <a:spcPct val="100000"/>
                  </a:lnSpc>
                  <a:spcBef>
                    <a:spcPct val="20000"/>
                  </a:spcBef>
                  <a:defRPr sz="2400" b="1">
                    <a:solidFill>
                      <a:srgbClr val="54578E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pPr defTabSz="1625600">
                  <a:lnSpc>
                    <a:spcPct val="150000"/>
                  </a:lnSpc>
                  <a:defRPr/>
                </a:pPr>
                <a:r>
                  <a:rPr lang="en-US" altLang="zh-CN" sz="2000" dirty="0">
                    <a:sym typeface="Arial" panose="020B0604020202020204" pitchFamily="34" charset="0"/>
                  </a:rPr>
                  <a:t>Demonstration</a:t>
                </a:r>
                <a:endParaRPr lang="en-US" altLang="zh-CN" sz="2000" dirty="0">
                  <a:sym typeface="Arial" panose="020B0604020202020204" pitchFamily="34" charset="0"/>
                </a:endParaRPr>
              </a:p>
            </p:txBody>
          </p:sp>
          <p:sp>
            <p:nvSpPr>
              <p:cNvPr id="134" name="Text Placeholder 33"/>
              <p:cNvSpPr txBox="1"/>
              <p:nvPr/>
            </p:nvSpPr>
            <p:spPr>
              <a:xfrm>
                <a:off x="7489" y="8210"/>
                <a:ext cx="6401" cy="7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defTabSz="1219200">
                  <a:lnSpc>
                    <a:spcPct val="100000"/>
                  </a:lnSpc>
                  <a:spcBef>
                    <a:spcPct val="20000"/>
                  </a:spcBef>
                  <a:defRPr sz="2400" b="1">
                    <a:solidFill>
                      <a:srgbClr val="54578E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pPr defTabSz="1625600">
                  <a:lnSpc>
                    <a:spcPct val="150000"/>
                  </a:lnSpc>
                  <a:defRPr/>
                </a:pPr>
                <a:r>
                  <a:rPr lang="en-US" altLang="zh-CN" sz="2000" dirty="0">
                    <a:sym typeface="Arial" panose="020B0604020202020204" pitchFamily="34" charset="0"/>
                  </a:rPr>
                  <a:t>Group members</a:t>
                </a:r>
                <a:endParaRPr lang="en-US" altLang="zh-CN" sz="2000" dirty="0">
                  <a:sym typeface="Arial" panose="020B0604020202020204" pitchFamily="34" charset="0"/>
                </a:endParaRPr>
              </a:p>
              <a:p>
                <a:pPr defTabSz="1625600">
                  <a:lnSpc>
                    <a:spcPct val="150000"/>
                  </a:lnSpc>
                  <a:defRPr/>
                </a:pPr>
                <a:endParaRPr lang="en-US" altLang="zh-CN" sz="2000" dirty="0">
                  <a:sym typeface="Arial" panose="020B0604020202020204" pitchFamily="34" charset="0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6527" y="2673"/>
                <a:ext cx="766" cy="6309"/>
                <a:chOff x="10363" y="2691"/>
                <a:chExt cx="766" cy="6309"/>
              </a:xfrm>
            </p:grpSpPr>
            <p:sp>
              <p:nvSpPr>
                <p:cNvPr id="137" name="AutoShape 24"/>
                <p:cNvSpPr/>
                <p:nvPr/>
              </p:nvSpPr>
              <p:spPr bwMode="auto">
                <a:xfrm>
                  <a:off x="10363" y="2691"/>
                  <a:ext cx="766" cy="772"/>
                </a:xfrm>
                <a:custGeom>
                  <a:avLst/>
                  <a:gdLst>
                    <a:gd name="T0" fmla="*/ 2147483646 w 19679"/>
                    <a:gd name="T1" fmla="*/ 427109103 h 19679"/>
                    <a:gd name="T2" fmla="*/ 2147483646 w 19679"/>
                    <a:gd name="T3" fmla="*/ 2147483646 h 19679"/>
                    <a:gd name="T4" fmla="*/ 417415192 w 19679"/>
                    <a:gd name="T5" fmla="*/ 2147483646 h 19679"/>
                    <a:gd name="T6" fmla="*/ 417415192 w 19679"/>
                    <a:gd name="T7" fmla="*/ 427109103 h 19679"/>
                    <a:gd name="T8" fmla="*/ 2147483646 w 19679"/>
                    <a:gd name="T9" fmla="*/ 427109103 h 19679"/>
                    <a:gd name="T10" fmla="*/ 2147483646 w 19679"/>
                    <a:gd name="T11" fmla="*/ 427109103 h 196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9679" h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738FD9"/>
                </a:solidFill>
                <a:ln w="63500" cap="flat">
                  <a:noFill/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240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8" name="AutoShape 24"/>
                <p:cNvSpPr/>
                <p:nvPr/>
              </p:nvSpPr>
              <p:spPr bwMode="auto">
                <a:xfrm>
                  <a:off x="10363" y="4048"/>
                  <a:ext cx="766" cy="772"/>
                </a:xfrm>
                <a:custGeom>
                  <a:avLst/>
                  <a:gdLst>
                    <a:gd name="T0" fmla="*/ 2147483646 w 19679"/>
                    <a:gd name="T1" fmla="*/ 427109103 h 19679"/>
                    <a:gd name="T2" fmla="*/ 2147483646 w 19679"/>
                    <a:gd name="T3" fmla="*/ 2147483646 h 19679"/>
                    <a:gd name="T4" fmla="*/ 417415192 w 19679"/>
                    <a:gd name="T5" fmla="*/ 2147483646 h 19679"/>
                    <a:gd name="T6" fmla="*/ 417415192 w 19679"/>
                    <a:gd name="T7" fmla="*/ 427109103 h 19679"/>
                    <a:gd name="T8" fmla="*/ 2147483646 w 19679"/>
                    <a:gd name="T9" fmla="*/ 427109103 h 19679"/>
                    <a:gd name="T10" fmla="*/ 2147483646 w 19679"/>
                    <a:gd name="T11" fmla="*/ 427109103 h 196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9679" h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738FD9"/>
                </a:solidFill>
                <a:ln w="63500" cap="flat">
                  <a:noFill/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240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9" name="AutoShape 24"/>
                <p:cNvSpPr/>
                <p:nvPr/>
              </p:nvSpPr>
              <p:spPr bwMode="auto">
                <a:xfrm>
                  <a:off x="10363" y="5441"/>
                  <a:ext cx="766" cy="772"/>
                </a:xfrm>
                <a:custGeom>
                  <a:avLst/>
                  <a:gdLst>
                    <a:gd name="T0" fmla="*/ 2147483646 w 19679"/>
                    <a:gd name="T1" fmla="*/ 427109103 h 19679"/>
                    <a:gd name="T2" fmla="*/ 2147483646 w 19679"/>
                    <a:gd name="T3" fmla="*/ 2147483646 h 19679"/>
                    <a:gd name="T4" fmla="*/ 417415192 w 19679"/>
                    <a:gd name="T5" fmla="*/ 2147483646 h 19679"/>
                    <a:gd name="T6" fmla="*/ 417415192 w 19679"/>
                    <a:gd name="T7" fmla="*/ 427109103 h 19679"/>
                    <a:gd name="T8" fmla="*/ 2147483646 w 19679"/>
                    <a:gd name="T9" fmla="*/ 427109103 h 19679"/>
                    <a:gd name="T10" fmla="*/ 2147483646 w 19679"/>
                    <a:gd name="T11" fmla="*/ 427109103 h 196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9679" h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738FD9"/>
                </a:solidFill>
                <a:ln w="63500" cap="flat">
                  <a:noFill/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240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140" name="组合 139"/>
                <p:cNvGrpSpPr/>
                <p:nvPr/>
              </p:nvGrpSpPr>
              <p:grpSpPr>
                <a:xfrm>
                  <a:off x="10563" y="5661"/>
                  <a:ext cx="370" cy="369"/>
                  <a:chOff x="3618897" y="2279040"/>
                  <a:chExt cx="706229" cy="703668"/>
                </a:xfrm>
                <a:solidFill>
                  <a:schemeClr val="bg1"/>
                </a:solidFill>
              </p:grpSpPr>
              <p:sp>
                <p:nvSpPr>
                  <p:cNvPr id="159" name="Freeform 9"/>
                  <p:cNvSpPr>
                    <a:spLocks noEditPoints="1"/>
                  </p:cNvSpPr>
                  <p:nvPr/>
                </p:nvSpPr>
                <p:spPr bwMode="auto">
                  <a:xfrm>
                    <a:off x="3713987" y="2279040"/>
                    <a:ext cx="516048" cy="703668"/>
                  </a:xfrm>
                  <a:custGeom>
                    <a:avLst/>
                    <a:gdLst>
                      <a:gd name="T0" fmla="*/ 222 w 597"/>
                      <a:gd name="T1" fmla="*/ 575 h 814"/>
                      <a:gd name="T2" fmla="*/ 253 w 597"/>
                      <a:gd name="T3" fmla="*/ 598 h 814"/>
                      <a:gd name="T4" fmla="*/ 344 w 597"/>
                      <a:gd name="T5" fmla="*/ 598 h 814"/>
                      <a:gd name="T6" fmla="*/ 375 w 597"/>
                      <a:gd name="T7" fmla="*/ 575 h 814"/>
                      <a:gd name="T8" fmla="*/ 414 w 597"/>
                      <a:gd name="T9" fmla="*/ 509 h 814"/>
                      <a:gd name="T10" fmla="*/ 539 w 597"/>
                      <a:gd name="T11" fmla="*/ 298 h 814"/>
                      <a:gd name="T12" fmla="*/ 298 w 597"/>
                      <a:gd name="T13" fmla="*/ 57 h 814"/>
                      <a:gd name="T14" fmla="*/ 57 w 597"/>
                      <a:gd name="T15" fmla="*/ 298 h 814"/>
                      <a:gd name="T16" fmla="*/ 183 w 597"/>
                      <a:gd name="T17" fmla="*/ 509 h 814"/>
                      <a:gd name="T18" fmla="*/ 222 w 597"/>
                      <a:gd name="T19" fmla="*/ 575 h 814"/>
                      <a:gd name="T20" fmla="*/ 354 w 597"/>
                      <a:gd name="T21" fmla="*/ 782 h 814"/>
                      <a:gd name="T22" fmla="*/ 314 w 597"/>
                      <a:gd name="T23" fmla="*/ 814 h 814"/>
                      <a:gd name="T24" fmla="*/ 282 w 597"/>
                      <a:gd name="T25" fmla="*/ 814 h 814"/>
                      <a:gd name="T26" fmla="*/ 242 w 597"/>
                      <a:gd name="T27" fmla="*/ 782 h 814"/>
                      <a:gd name="T28" fmla="*/ 226 w 597"/>
                      <a:gd name="T29" fmla="*/ 782 h 814"/>
                      <a:gd name="T30" fmla="*/ 165 w 597"/>
                      <a:gd name="T31" fmla="*/ 722 h 814"/>
                      <a:gd name="T32" fmla="*/ 165 w 597"/>
                      <a:gd name="T33" fmla="*/ 576 h 814"/>
                      <a:gd name="T34" fmla="*/ 155 w 597"/>
                      <a:gd name="T35" fmla="*/ 559 h 814"/>
                      <a:gd name="T36" fmla="*/ 0 w 597"/>
                      <a:gd name="T37" fmla="*/ 298 h 814"/>
                      <a:gd name="T38" fmla="*/ 298 w 597"/>
                      <a:gd name="T39" fmla="*/ 0 h 814"/>
                      <a:gd name="T40" fmla="*/ 597 w 597"/>
                      <a:gd name="T41" fmla="*/ 298 h 814"/>
                      <a:gd name="T42" fmla="*/ 441 w 597"/>
                      <a:gd name="T43" fmla="*/ 559 h 814"/>
                      <a:gd name="T44" fmla="*/ 431 w 597"/>
                      <a:gd name="T45" fmla="*/ 576 h 814"/>
                      <a:gd name="T46" fmla="*/ 432 w 597"/>
                      <a:gd name="T47" fmla="*/ 722 h 814"/>
                      <a:gd name="T48" fmla="*/ 371 w 597"/>
                      <a:gd name="T49" fmla="*/ 782 h 814"/>
                      <a:gd name="T50" fmla="*/ 354 w 597"/>
                      <a:gd name="T51" fmla="*/ 782 h 8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97" h="814">
                        <a:moveTo>
                          <a:pt x="222" y="575"/>
                        </a:moveTo>
                        <a:cubicBezTo>
                          <a:pt x="224" y="589"/>
                          <a:pt x="238" y="598"/>
                          <a:pt x="253" y="598"/>
                        </a:cubicBezTo>
                        <a:cubicBezTo>
                          <a:pt x="344" y="598"/>
                          <a:pt x="344" y="598"/>
                          <a:pt x="344" y="598"/>
                        </a:cubicBezTo>
                        <a:cubicBezTo>
                          <a:pt x="358" y="598"/>
                          <a:pt x="373" y="589"/>
                          <a:pt x="375" y="575"/>
                        </a:cubicBezTo>
                        <a:cubicBezTo>
                          <a:pt x="377" y="547"/>
                          <a:pt x="390" y="523"/>
                          <a:pt x="414" y="509"/>
                        </a:cubicBezTo>
                        <a:cubicBezTo>
                          <a:pt x="491" y="467"/>
                          <a:pt x="539" y="386"/>
                          <a:pt x="539" y="298"/>
                        </a:cubicBezTo>
                        <a:cubicBezTo>
                          <a:pt x="539" y="165"/>
                          <a:pt x="431" y="57"/>
                          <a:pt x="298" y="57"/>
                        </a:cubicBezTo>
                        <a:cubicBezTo>
                          <a:pt x="165" y="57"/>
                          <a:pt x="57" y="165"/>
                          <a:pt x="57" y="298"/>
                        </a:cubicBezTo>
                        <a:cubicBezTo>
                          <a:pt x="57" y="386"/>
                          <a:pt x="105" y="467"/>
                          <a:pt x="183" y="509"/>
                        </a:cubicBezTo>
                        <a:cubicBezTo>
                          <a:pt x="207" y="523"/>
                          <a:pt x="219" y="547"/>
                          <a:pt x="222" y="575"/>
                        </a:cubicBezTo>
                        <a:close/>
                        <a:moveTo>
                          <a:pt x="354" y="782"/>
                        </a:moveTo>
                        <a:cubicBezTo>
                          <a:pt x="350" y="800"/>
                          <a:pt x="334" y="814"/>
                          <a:pt x="314" y="814"/>
                        </a:cubicBezTo>
                        <a:cubicBezTo>
                          <a:pt x="282" y="814"/>
                          <a:pt x="282" y="814"/>
                          <a:pt x="282" y="814"/>
                        </a:cubicBezTo>
                        <a:cubicBezTo>
                          <a:pt x="263" y="814"/>
                          <a:pt x="247" y="800"/>
                          <a:pt x="242" y="782"/>
                        </a:cubicBezTo>
                        <a:cubicBezTo>
                          <a:pt x="226" y="782"/>
                          <a:pt x="226" y="782"/>
                          <a:pt x="226" y="782"/>
                        </a:cubicBezTo>
                        <a:cubicBezTo>
                          <a:pt x="193" y="782"/>
                          <a:pt x="165" y="755"/>
                          <a:pt x="165" y="722"/>
                        </a:cubicBezTo>
                        <a:cubicBezTo>
                          <a:pt x="165" y="576"/>
                          <a:pt x="165" y="576"/>
                          <a:pt x="165" y="576"/>
                        </a:cubicBezTo>
                        <a:cubicBezTo>
                          <a:pt x="165" y="569"/>
                          <a:pt x="162" y="563"/>
                          <a:pt x="155" y="559"/>
                        </a:cubicBezTo>
                        <a:cubicBezTo>
                          <a:pt x="60" y="507"/>
                          <a:pt x="0" y="407"/>
                          <a:pt x="0" y="298"/>
                        </a:cubicBezTo>
                        <a:cubicBezTo>
                          <a:pt x="0" y="133"/>
                          <a:pt x="134" y="0"/>
                          <a:pt x="298" y="0"/>
                        </a:cubicBezTo>
                        <a:cubicBezTo>
                          <a:pt x="463" y="0"/>
                          <a:pt x="597" y="133"/>
                          <a:pt x="597" y="298"/>
                        </a:cubicBezTo>
                        <a:cubicBezTo>
                          <a:pt x="597" y="407"/>
                          <a:pt x="537" y="507"/>
                          <a:pt x="441" y="559"/>
                        </a:cubicBezTo>
                        <a:cubicBezTo>
                          <a:pt x="435" y="563"/>
                          <a:pt x="431" y="569"/>
                          <a:pt x="431" y="576"/>
                        </a:cubicBezTo>
                        <a:cubicBezTo>
                          <a:pt x="432" y="722"/>
                          <a:pt x="432" y="722"/>
                          <a:pt x="432" y="722"/>
                        </a:cubicBezTo>
                        <a:cubicBezTo>
                          <a:pt x="432" y="755"/>
                          <a:pt x="404" y="782"/>
                          <a:pt x="371" y="782"/>
                        </a:cubicBezTo>
                        <a:cubicBezTo>
                          <a:pt x="354" y="782"/>
                          <a:pt x="354" y="782"/>
                          <a:pt x="354" y="7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04" tIns="60951" rIns="121904" bIns="60951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zh-CN" alt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Freeform 10"/>
                  <p:cNvSpPr>
                    <a:spLocks noEditPoints="1"/>
                  </p:cNvSpPr>
                  <p:nvPr/>
                </p:nvSpPr>
                <p:spPr bwMode="auto">
                  <a:xfrm>
                    <a:off x="3618897" y="2347432"/>
                    <a:ext cx="706229" cy="373412"/>
                  </a:xfrm>
                  <a:custGeom>
                    <a:avLst/>
                    <a:gdLst>
                      <a:gd name="T0" fmla="*/ 699 w 817"/>
                      <a:gd name="T1" fmla="*/ 406 h 432"/>
                      <a:gd name="T2" fmla="*/ 692 w 817"/>
                      <a:gd name="T3" fmla="*/ 380 h 432"/>
                      <a:gd name="T4" fmla="*/ 718 w 817"/>
                      <a:gd name="T5" fmla="*/ 373 h 432"/>
                      <a:gd name="T6" fmla="*/ 755 w 817"/>
                      <a:gd name="T7" fmla="*/ 394 h 432"/>
                      <a:gd name="T8" fmla="*/ 762 w 817"/>
                      <a:gd name="T9" fmla="*/ 420 h 432"/>
                      <a:gd name="T10" fmla="*/ 736 w 817"/>
                      <a:gd name="T11" fmla="*/ 427 h 432"/>
                      <a:gd name="T12" fmla="*/ 699 w 817"/>
                      <a:gd name="T13" fmla="*/ 406 h 432"/>
                      <a:gd name="T14" fmla="*/ 718 w 817"/>
                      <a:gd name="T15" fmla="*/ 59 h 432"/>
                      <a:gd name="T16" fmla="*/ 692 w 817"/>
                      <a:gd name="T17" fmla="*/ 52 h 432"/>
                      <a:gd name="T18" fmla="*/ 699 w 817"/>
                      <a:gd name="T19" fmla="*/ 26 h 432"/>
                      <a:gd name="T20" fmla="*/ 736 w 817"/>
                      <a:gd name="T21" fmla="*/ 5 h 432"/>
                      <a:gd name="T22" fmla="*/ 762 w 817"/>
                      <a:gd name="T23" fmla="*/ 12 h 432"/>
                      <a:gd name="T24" fmla="*/ 755 w 817"/>
                      <a:gd name="T25" fmla="*/ 38 h 432"/>
                      <a:gd name="T26" fmla="*/ 718 w 817"/>
                      <a:gd name="T27" fmla="*/ 59 h 432"/>
                      <a:gd name="T28" fmla="*/ 755 w 817"/>
                      <a:gd name="T29" fmla="*/ 235 h 432"/>
                      <a:gd name="T30" fmla="*/ 736 w 817"/>
                      <a:gd name="T31" fmla="*/ 216 h 432"/>
                      <a:gd name="T32" fmla="*/ 755 w 817"/>
                      <a:gd name="T33" fmla="*/ 197 h 432"/>
                      <a:gd name="T34" fmla="*/ 798 w 817"/>
                      <a:gd name="T35" fmla="*/ 197 h 432"/>
                      <a:gd name="T36" fmla="*/ 817 w 817"/>
                      <a:gd name="T37" fmla="*/ 216 h 432"/>
                      <a:gd name="T38" fmla="*/ 798 w 817"/>
                      <a:gd name="T39" fmla="*/ 235 h 432"/>
                      <a:gd name="T40" fmla="*/ 755 w 817"/>
                      <a:gd name="T41" fmla="*/ 235 h 432"/>
                      <a:gd name="T42" fmla="*/ 118 w 817"/>
                      <a:gd name="T43" fmla="*/ 26 h 432"/>
                      <a:gd name="T44" fmla="*/ 124 w 817"/>
                      <a:gd name="T45" fmla="*/ 52 h 432"/>
                      <a:gd name="T46" fmla="*/ 98 w 817"/>
                      <a:gd name="T47" fmla="*/ 59 h 432"/>
                      <a:gd name="T48" fmla="*/ 62 w 817"/>
                      <a:gd name="T49" fmla="*/ 38 h 432"/>
                      <a:gd name="T50" fmla="*/ 55 w 817"/>
                      <a:gd name="T51" fmla="*/ 12 h 432"/>
                      <a:gd name="T52" fmla="*/ 81 w 817"/>
                      <a:gd name="T53" fmla="*/ 5 h 432"/>
                      <a:gd name="T54" fmla="*/ 118 w 817"/>
                      <a:gd name="T55" fmla="*/ 26 h 432"/>
                      <a:gd name="T56" fmla="*/ 98 w 817"/>
                      <a:gd name="T57" fmla="*/ 373 h 432"/>
                      <a:gd name="T58" fmla="*/ 124 w 817"/>
                      <a:gd name="T59" fmla="*/ 380 h 432"/>
                      <a:gd name="T60" fmla="*/ 118 w 817"/>
                      <a:gd name="T61" fmla="*/ 406 h 432"/>
                      <a:gd name="T62" fmla="*/ 81 w 817"/>
                      <a:gd name="T63" fmla="*/ 427 h 432"/>
                      <a:gd name="T64" fmla="*/ 55 w 817"/>
                      <a:gd name="T65" fmla="*/ 420 h 432"/>
                      <a:gd name="T66" fmla="*/ 62 w 817"/>
                      <a:gd name="T67" fmla="*/ 394 h 432"/>
                      <a:gd name="T68" fmla="*/ 98 w 817"/>
                      <a:gd name="T69" fmla="*/ 373 h 432"/>
                      <a:gd name="T70" fmla="*/ 62 w 817"/>
                      <a:gd name="T71" fmla="*/ 197 h 432"/>
                      <a:gd name="T72" fmla="*/ 81 w 817"/>
                      <a:gd name="T73" fmla="*/ 216 h 432"/>
                      <a:gd name="T74" fmla="*/ 62 w 817"/>
                      <a:gd name="T75" fmla="*/ 235 h 432"/>
                      <a:gd name="T76" fmla="*/ 19 w 817"/>
                      <a:gd name="T77" fmla="*/ 235 h 432"/>
                      <a:gd name="T78" fmla="*/ 0 w 817"/>
                      <a:gd name="T79" fmla="*/ 216 h 432"/>
                      <a:gd name="T80" fmla="*/ 19 w 817"/>
                      <a:gd name="T81" fmla="*/ 197 h 432"/>
                      <a:gd name="T82" fmla="*/ 62 w 817"/>
                      <a:gd name="T83" fmla="*/ 197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817" h="432">
                        <a:moveTo>
                          <a:pt x="699" y="406"/>
                        </a:moveTo>
                        <a:cubicBezTo>
                          <a:pt x="690" y="401"/>
                          <a:pt x="687" y="389"/>
                          <a:pt x="692" y="380"/>
                        </a:cubicBezTo>
                        <a:cubicBezTo>
                          <a:pt x="698" y="371"/>
                          <a:pt x="709" y="368"/>
                          <a:pt x="718" y="373"/>
                        </a:cubicBezTo>
                        <a:cubicBezTo>
                          <a:pt x="755" y="394"/>
                          <a:pt x="755" y="394"/>
                          <a:pt x="755" y="394"/>
                        </a:cubicBezTo>
                        <a:cubicBezTo>
                          <a:pt x="764" y="399"/>
                          <a:pt x="767" y="411"/>
                          <a:pt x="762" y="420"/>
                        </a:cubicBezTo>
                        <a:cubicBezTo>
                          <a:pt x="757" y="429"/>
                          <a:pt x="745" y="432"/>
                          <a:pt x="736" y="427"/>
                        </a:cubicBezTo>
                        <a:cubicBezTo>
                          <a:pt x="699" y="406"/>
                          <a:pt x="699" y="406"/>
                          <a:pt x="699" y="406"/>
                        </a:cubicBezTo>
                        <a:close/>
                        <a:moveTo>
                          <a:pt x="718" y="59"/>
                        </a:moveTo>
                        <a:cubicBezTo>
                          <a:pt x="709" y="64"/>
                          <a:pt x="698" y="61"/>
                          <a:pt x="692" y="52"/>
                        </a:cubicBezTo>
                        <a:cubicBezTo>
                          <a:pt x="687" y="43"/>
                          <a:pt x="690" y="31"/>
                          <a:pt x="699" y="26"/>
                        </a:cubicBezTo>
                        <a:cubicBezTo>
                          <a:pt x="736" y="5"/>
                          <a:pt x="736" y="5"/>
                          <a:pt x="736" y="5"/>
                        </a:cubicBezTo>
                        <a:cubicBezTo>
                          <a:pt x="745" y="0"/>
                          <a:pt x="757" y="3"/>
                          <a:pt x="762" y="12"/>
                        </a:cubicBezTo>
                        <a:cubicBezTo>
                          <a:pt x="767" y="21"/>
                          <a:pt x="764" y="32"/>
                          <a:pt x="755" y="38"/>
                        </a:cubicBezTo>
                        <a:cubicBezTo>
                          <a:pt x="718" y="59"/>
                          <a:pt x="718" y="59"/>
                          <a:pt x="718" y="59"/>
                        </a:cubicBezTo>
                        <a:close/>
                        <a:moveTo>
                          <a:pt x="755" y="235"/>
                        </a:moveTo>
                        <a:cubicBezTo>
                          <a:pt x="745" y="235"/>
                          <a:pt x="736" y="226"/>
                          <a:pt x="736" y="216"/>
                        </a:cubicBezTo>
                        <a:cubicBezTo>
                          <a:pt x="736" y="205"/>
                          <a:pt x="745" y="197"/>
                          <a:pt x="755" y="197"/>
                        </a:cubicBezTo>
                        <a:cubicBezTo>
                          <a:pt x="798" y="197"/>
                          <a:pt x="798" y="197"/>
                          <a:pt x="798" y="197"/>
                        </a:cubicBezTo>
                        <a:cubicBezTo>
                          <a:pt x="808" y="197"/>
                          <a:pt x="817" y="205"/>
                          <a:pt x="817" y="216"/>
                        </a:cubicBezTo>
                        <a:cubicBezTo>
                          <a:pt x="817" y="226"/>
                          <a:pt x="808" y="235"/>
                          <a:pt x="798" y="235"/>
                        </a:cubicBezTo>
                        <a:cubicBezTo>
                          <a:pt x="755" y="235"/>
                          <a:pt x="755" y="235"/>
                          <a:pt x="755" y="235"/>
                        </a:cubicBezTo>
                        <a:close/>
                        <a:moveTo>
                          <a:pt x="118" y="26"/>
                        </a:moveTo>
                        <a:cubicBezTo>
                          <a:pt x="127" y="31"/>
                          <a:pt x="130" y="43"/>
                          <a:pt x="124" y="52"/>
                        </a:cubicBezTo>
                        <a:cubicBezTo>
                          <a:pt x="119" y="61"/>
                          <a:pt x="108" y="64"/>
                          <a:pt x="98" y="59"/>
                        </a:cubicBezTo>
                        <a:cubicBezTo>
                          <a:pt x="62" y="38"/>
                          <a:pt x="62" y="38"/>
                          <a:pt x="62" y="38"/>
                        </a:cubicBezTo>
                        <a:cubicBezTo>
                          <a:pt x="53" y="32"/>
                          <a:pt x="49" y="21"/>
                          <a:pt x="55" y="12"/>
                        </a:cubicBezTo>
                        <a:cubicBezTo>
                          <a:pt x="60" y="3"/>
                          <a:pt x="72" y="0"/>
                          <a:pt x="81" y="5"/>
                        </a:cubicBezTo>
                        <a:cubicBezTo>
                          <a:pt x="118" y="26"/>
                          <a:pt x="118" y="26"/>
                          <a:pt x="118" y="26"/>
                        </a:cubicBezTo>
                        <a:close/>
                        <a:moveTo>
                          <a:pt x="98" y="373"/>
                        </a:moveTo>
                        <a:cubicBezTo>
                          <a:pt x="108" y="368"/>
                          <a:pt x="119" y="371"/>
                          <a:pt x="124" y="380"/>
                        </a:cubicBezTo>
                        <a:cubicBezTo>
                          <a:pt x="130" y="389"/>
                          <a:pt x="127" y="401"/>
                          <a:pt x="118" y="406"/>
                        </a:cubicBezTo>
                        <a:cubicBezTo>
                          <a:pt x="81" y="427"/>
                          <a:pt x="81" y="427"/>
                          <a:pt x="81" y="427"/>
                        </a:cubicBezTo>
                        <a:cubicBezTo>
                          <a:pt x="72" y="432"/>
                          <a:pt x="60" y="429"/>
                          <a:pt x="55" y="420"/>
                        </a:cubicBezTo>
                        <a:cubicBezTo>
                          <a:pt x="49" y="411"/>
                          <a:pt x="53" y="399"/>
                          <a:pt x="62" y="394"/>
                        </a:cubicBezTo>
                        <a:cubicBezTo>
                          <a:pt x="98" y="373"/>
                          <a:pt x="98" y="373"/>
                          <a:pt x="98" y="373"/>
                        </a:cubicBezTo>
                        <a:close/>
                        <a:moveTo>
                          <a:pt x="62" y="197"/>
                        </a:moveTo>
                        <a:cubicBezTo>
                          <a:pt x="72" y="197"/>
                          <a:pt x="81" y="205"/>
                          <a:pt x="81" y="216"/>
                        </a:cubicBezTo>
                        <a:cubicBezTo>
                          <a:pt x="81" y="226"/>
                          <a:pt x="72" y="235"/>
                          <a:pt x="62" y="235"/>
                        </a:cubicBezTo>
                        <a:cubicBezTo>
                          <a:pt x="19" y="235"/>
                          <a:pt x="19" y="235"/>
                          <a:pt x="19" y="235"/>
                        </a:cubicBezTo>
                        <a:cubicBezTo>
                          <a:pt x="9" y="235"/>
                          <a:pt x="0" y="226"/>
                          <a:pt x="0" y="216"/>
                        </a:cubicBezTo>
                        <a:cubicBezTo>
                          <a:pt x="0" y="205"/>
                          <a:pt x="9" y="197"/>
                          <a:pt x="19" y="197"/>
                        </a:cubicBezTo>
                        <a:cubicBezTo>
                          <a:pt x="62" y="197"/>
                          <a:pt x="62" y="197"/>
                          <a:pt x="62" y="1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04" tIns="60951" rIns="121904" bIns="60951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zh-CN" alt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Freeform 11"/>
                  <p:cNvSpPr/>
                  <p:nvPr/>
                </p:nvSpPr>
                <p:spPr bwMode="auto">
                  <a:xfrm>
                    <a:off x="3845651" y="2427528"/>
                    <a:ext cx="253087" cy="253452"/>
                  </a:xfrm>
                  <a:custGeom>
                    <a:avLst/>
                    <a:gdLst>
                      <a:gd name="T0" fmla="*/ 3 w 293"/>
                      <a:gd name="T1" fmla="*/ 38 h 293"/>
                      <a:gd name="T2" fmla="*/ 16 w 293"/>
                      <a:gd name="T3" fmla="*/ 15 h 293"/>
                      <a:gd name="T4" fmla="*/ 39 w 293"/>
                      <a:gd name="T5" fmla="*/ 28 h 293"/>
                      <a:gd name="T6" fmla="*/ 50 w 293"/>
                      <a:gd name="T7" fmla="*/ 65 h 293"/>
                      <a:gd name="T8" fmla="*/ 91 w 293"/>
                      <a:gd name="T9" fmla="*/ 53 h 293"/>
                      <a:gd name="T10" fmla="*/ 91 w 293"/>
                      <a:gd name="T11" fmla="*/ 53 h 293"/>
                      <a:gd name="T12" fmla="*/ 127 w 293"/>
                      <a:gd name="T13" fmla="*/ 48 h 293"/>
                      <a:gd name="T14" fmla="*/ 127 w 293"/>
                      <a:gd name="T15" fmla="*/ 19 h 293"/>
                      <a:gd name="T16" fmla="*/ 146 w 293"/>
                      <a:gd name="T17" fmla="*/ 0 h 293"/>
                      <a:gd name="T18" fmla="*/ 165 w 293"/>
                      <a:gd name="T19" fmla="*/ 19 h 293"/>
                      <a:gd name="T20" fmla="*/ 165 w 293"/>
                      <a:gd name="T21" fmla="*/ 48 h 293"/>
                      <a:gd name="T22" fmla="*/ 202 w 293"/>
                      <a:gd name="T23" fmla="*/ 53 h 293"/>
                      <a:gd name="T24" fmla="*/ 202 w 293"/>
                      <a:gd name="T25" fmla="*/ 53 h 293"/>
                      <a:gd name="T26" fmla="*/ 202 w 293"/>
                      <a:gd name="T27" fmla="*/ 53 h 293"/>
                      <a:gd name="T28" fmla="*/ 242 w 293"/>
                      <a:gd name="T29" fmla="*/ 65 h 293"/>
                      <a:gd name="T30" fmla="*/ 253 w 293"/>
                      <a:gd name="T31" fmla="*/ 28 h 293"/>
                      <a:gd name="T32" fmla="*/ 277 w 293"/>
                      <a:gd name="T33" fmla="*/ 15 h 293"/>
                      <a:gd name="T34" fmla="*/ 290 w 293"/>
                      <a:gd name="T35" fmla="*/ 38 h 293"/>
                      <a:gd name="T36" fmla="*/ 220 w 293"/>
                      <a:gd name="T37" fmla="*/ 278 h 293"/>
                      <a:gd name="T38" fmla="*/ 196 w 293"/>
                      <a:gd name="T39" fmla="*/ 290 h 293"/>
                      <a:gd name="T40" fmla="*/ 183 w 293"/>
                      <a:gd name="T41" fmla="*/ 267 h 293"/>
                      <a:gd name="T42" fmla="*/ 232 w 293"/>
                      <a:gd name="T43" fmla="*/ 102 h 293"/>
                      <a:gd name="T44" fmla="*/ 194 w 293"/>
                      <a:gd name="T45" fmla="*/ 90 h 293"/>
                      <a:gd name="T46" fmla="*/ 194 w 293"/>
                      <a:gd name="T47" fmla="*/ 90 h 293"/>
                      <a:gd name="T48" fmla="*/ 165 w 293"/>
                      <a:gd name="T49" fmla="*/ 86 h 293"/>
                      <a:gd name="T50" fmla="*/ 165 w 293"/>
                      <a:gd name="T51" fmla="*/ 132 h 293"/>
                      <a:gd name="T52" fmla="*/ 146 w 293"/>
                      <a:gd name="T53" fmla="*/ 151 h 293"/>
                      <a:gd name="T54" fmla="*/ 127 w 293"/>
                      <a:gd name="T55" fmla="*/ 132 h 293"/>
                      <a:gd name="T56" fmla="*/ 127 w 293"/>
                      <a:gd name="T57" fmla="*/ 86 h 293"/>
                      <a:gd name="T58" fmla="*/ 99 w 293"/>
                      <a:gd name="T59" fmla="*/ 90 h 293"/>
                      <a:gd name="T60" fmla="*/ 99 w 293"/>
                      <a:gd name="T61" fmla="*/ 90 h 293"/>
                      <a:gd name="T62" fmla="*/ 61 w 293"/>
                      <a:gd name="T63" fmla="*/ 102 h 293"/>
                      <a:gd name="T64" fmla="*/ 109 w 293"/>
                      <a:gd name="T65" fmla="*/ 267 h 293"/>
                      <a:gd name="T66" fmla="*/ 96 w 293"/>
                      <a:gd name="T67" fmla="*/ 290 h 293"/>
                      <a:gd name="T68" fmla="*/ 73 w 293"/>
                      <a:gd name="T69" fmla="*/ 278 h 293"/>
                      <a:gd name="T70" fmla="*/ 3 w 293"/>
                      <a:gd name="T71" fmla="*/ 38 h 2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293" h="293">
                        <a:moveTo>
                          <a:pt x="3" y="38"/>
                        </a:moveTo>
                        <a:cubicBezTo>
                          <a:pt x="0" y="28"/>
                          <a:pt x="6" y="18"/>
                          <a:pt x="16" y="15"/>
                        </a:cubicBezTo>
                        <a:cubicBezTo>
                          <a:pt x="26" y="12"/>
                          <a:pt x="37" y="18"/>
                          <a:pt x="39" y="28"/>
                        </a:cubicBezTo>
                        <a:cubicBezTo>
                          <a:pt x="50" y="65"/>
                          <a:pt x="50" y="65"/>
                          <a:pt x="50" y="65"/>
                        </a:cubicBezTo>
                        <a:cubicBezTo>
                          <a:pt x="63" y="60"/>
                          <a:pt x="77" y="56"/>
                          <a:pt x="91" y="53"/>
                        </a:cubicBezTo>
                        <a:cubicBezTo>
                          <a:pt x="91" y="53"/>
                          <a:pt x="91" y="53"/>
                          <a:pt x="91" y="53"/>
                        </a:cubicBezTo>
                        <a:cubicBezTo>
                          <a:pt x="103" y="50"/>
                          <a:pt x="115" y="49"/>
                          <a:pt x="127" y="48"/>
                        </a:cubicBezTo>
                        <a:cubicBezTo>
                          <a:pt x="127" y="19"/>
                          <a:pt x="127" y="19"/>
                          <a:pt x="127" y="19"/>
                        </a:cubicBezTo>
                        <a:cubicBezTo>
                          <a:pt x="127" y="8"/>
                          <a:pt x="136" y="0"/>
                          <a:pt x="146" y="0"/>
                        </a:cubicBezTo>
                        <a:cubicBezTo>
                          <a:pt x="157" y="0"/>
                          <a:pt x="165" y="8"/>
                          <a:pt x="165" y="19"/>
                        </a:cubicBezTo>
                        <a:cubicBezTo>
                          <a:pt x="165" y="48"/>
                          <a:pt x="165" y="48"/>
                          <a:pt x="165" y="48"/>
                        </a:cubicBezTo>
                        <a:cubicBezTo>
                          <a:pt x="178" y="49"/>
                          <a:pt x="190" y="50"/>
                          <a:pt x="202" y="53"/>
                        </a:cubicBezTo>
                        <a:cubicBezTo>
                          <a:pt x="202" y="53"/>
                          <a:pt x="202" y="53"/>
                          <a:pt x="202" y="53"/>
                        </a:cubicBezTo>
                        <a:cubicBezTo>
                          <a:pt x="202" y="53"/>
                          <a:pt x="202" y="53"/>
                          <a:pt x="202" y="53"/>
                        </a:cubicBezTo>
                        <a:cubicBezTo>
                          <a:pt x="216" y="56"/>
                          <a:pt x="229" y="60"/>
                          <a:pt x="242" y="65"/>
                        </a:cubicBezTo>
                        <a:cubicBezTo>
                          <a:pt x="253" y="28"/>
                          <a:pt x="253" y="28"/>
                          <a:pt x="253" y="28"/>
                        </a:cubicBezTo>
                        <a:cubicBezTo>
                          <a:pt x="256" y="18"/>
                          <a:pt x="267" y="12"/>
                          <a:pt x="277" y="15"/>
                        </a:cubicBezTo>
                        <a:cubicBezTo>
                          <a:pt x="287" y="18"/>
                          <a:pt x="293" y="28"/>
                          <a:pt x="290" y="38"/>
                        </a:cubicBezTo>
                        <a:cubicBezTo>
                          <a:pt x="220" y="278"/>
                          <a:pt x="220" y="278"/>
                          <a:pt x="220" y="278"/>
                        </a:cubicBezTo>
                        <a:cubicBezTo>
                          <a:pt x="217" y="288"/>
                          <a:pt x="206" y="293"/>
                          <a:pt x="196" y="290"/>
                        </a:cubicBezTo>
                        <a:cubicBezTo>
                          <a:pt x="186" y="288"/>
                          <a:pt x="180" y="277"/>
                          <a:pt x="183" y="267"/>
                        </a:cubicBezTo>
                        <a:cubicBezTo>
                          <a:pt x="232" y="102"/>
                          <a:pt x="232" y="102"/>
                          <a:pt x="232" y="102"/>
                        </a:cubicBezTo>
                        <a:cubicBezTo>
                          <a:pt x="220" y="97"/>
                          <a:pt x="207" y="93"/>
                          <a:pt x="194" y="90"/>
                        </a:cubicBezTo>
                        <a:cubicBezTo>
                          <a:pt x="194" y="90"/>
                          <a:pt x="194" y="90"/>
                          <a:pt x="194" y="90"/>
                        </a:cubicBezTo>
                        <a:cubicBezTo>
                          <a:pt x="185" y="88"/>
                          <a:pt x="175" y="87"/>
                          <a:pt x="165" y="86"/>
                        </a:cubicBezTo>
                        <a:cubicBezTo>
                          <a:pt x="165" y="132"/>
                          <a:pt x="165" y="132"/>
                          <a:pt x="165" y="132"/>
                        </a:cubicBezTo>
                        <a:cubicBezTo>
                          <a:pt x="165" y="143"/>
                          <a:pt x="157" y="151"/>
                          <a:pt x="146" y="151"/>
                        </a:cubicBezTo>
                        <a:cubicBezTo>
                          <a:pt x="136" y="151"/>
                          <a:pt x="127" y="143"/>
                          <a:pt x="127" y="132"/>
                        </a:cubicBezTo>
                        <a:cubicBezTo>
                          <a:pt x="127" y="86"/>
                          <a:pt x="127" y="86"/>
                          <a:pt x="127" y="86"/>
                        </a:cubicBezTo>
                        <a:cubicBezTo>
                          <a:pt x="118" y="87"/>
                          <a:pt x="108" y="88"/>
                          <a:pt x="99" y="90"/>
                        </a:cubicBezTo>
                        <a:cubicBezTo>
                          <a:pt x="99" y="90"/>
                          <a:pt x="99" y="90"/>
                          <a:pt x="99" y="90"/>
                        </a:cubicBezTo>
                        <a:cubicBezTo>
                          <a:pt x="85" y="93"/>
                          <a:pt x="73" y="97"/>
                          <a:pt x="61" y="102"/>
                        </a:cubicBezTo>
                        <a:cubicBezTo>
                          <a:pt x="109" y="267"/>
                          <a:pt x="109" y="267"/>
                          <a:pt x="109" y="267"/>
                        </a:cubicBezTo>
                        <a:cubicBezTo>
                          <a:pt x="112" y="277"/>
                          <a:pt x="106" y="288"/>
                          <a:pt x="96" y="290"/>
                        </a:cubicBezTo>
                        <a:cubicBezTo>
                          <a:pt x="86" y="293"/>
                          <a:pt x="76" y="288"/>
                          <a:pt x="73" y="278"/>
                        </a:cubicBezTo>
                        <a:cubicBezTo>
                          <a:pt x="3" y="38"/>
                          <a:pt x="3" y="38"/>
                          <a:pt x="3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04" tIns="60951" rIns="121904" bIns="60951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zh-CN" alt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41" name="组合 140"/>
                <p:cNvGrpSpPr/>
                <p:nvPr/>
              </p:nvGrpSpPr>
              <p:grpSpPr>
                <a:xfrm>
                  <a:off x="10563" y="2854"/>
                  <a:ext cx="371" cy="368"/>
                  <a:chOff x="6463926" y="2278309"/>
                  <a:chExt cx="708057" cy="703302"/>
                </a:xfrm>
                <a:solidFill>
                  <a:schemeClr val="bg1"/>
                </a:solidFill>
              </p:grpSpPr>
              <p:sp>
                <p:nvSpPr>
                  <p:cNvPr id="155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6687023" y="2278309"/>
                    <a:ext cx="261864" cy="305752"/>
                  </a:xfrm>
                  <a:custGeom>
                    <a:avLst/>
                    <a:gdLst>
                      <a:gd name="T0" fmla="*/ 150 w 303"/>
                      <a:gd name="T1" fmla="*/ 1 h 354"/>
                      <a:gd name="T2" fmla="*/ 81 w 303"/>
                      <a:gd name="T3" fmla="*/ 76 h 354"/>
                      <a:gd name="T4" fmla="*/ 153 w 303"/>
                      <a:gd name="T5" fmla="*/ 165 h 354"/>
                      <a:gd name="T6" fmla="*/ 222 w 303"/>
                      <a:gd name="T7" fmla="*/ 74 h 354"/>
                      <a:gd name="T8" fmla="*/ 150 w 303"/>
                      <a:gd name="T9" fmla="*/ 1 h 354"/>
                      <a:gd name="T10" fmla="*/ 151 w 303"/>
                      <a:gd name="T11" fmla="*/ 261 h 354"/>
                      <a:gd name="T12" fmla="*/ 198 w 303"/>
                      <a:gd name="T13" fmla="*/ 196 h 354"/>
                      <a:gd name="T14" fmla="*/ 210 w 303"/>
                      <a:gd name="T15" fmla="*/ 190 h 354"/>
                      <a:gd name="T16" fmla="*/ 260 w 303"/>
                      <a:gd name="T17" fmla="*/ 199 h 354"/>
                      <a:gd name="T18" fmla="*/ 290 w 303"/>
                      <a:gd name="T19" fmla="*/ 225 h 354"/>
                      <a:gd name="T20" fmla="*/ 303 w 303"/>
                      <a:gd name="T21" fmla="*/ 330 h 354"/>
                      <a:gd name="T22" fmla="*/ 297 w 303"/>
                      <a:gd name="T23" fmla="*/ 347 h 354"/>
                      <a:gd name="T24" fmla="*/ 280 w 303"/>
                      <a:gd name="T25" fmla="*/ 354 h 354"/>
                      <a:gd name="T26" fmla="*/ 23 w 303"/>
                      <a:gd name="T27" fmla="*/ 354 h 354"/>
                      <a:gd name="T28" fmla="*/ 6 w 303"/>
                      <a:gd name="T29" fmla="*/ 347 h 354"/>
                      <a:gd name="T30" fmla="*/ 0 w 303"/>
                      <a:gd name="T31" fmla="*/ 330 h 354"/>
                      <a:gd name="T32" fmla="*/ 13 w 303"/>
                      <a:gd name="T33" fmla="*/ 225 h 354"/>
                      <a:gd name="T34" fmla="*/ 43 w 303"/>
                      <a:gd name="T35" fmla="*/ 199 h 354"/>
                      <a:gd name="T36" fmla="*/ 93 w 303"/>
                      <a:gd name="T37" fmla="*/ 190 h 354"/>
                      <a:gd name="T38" fmla="*/ 105 w 303"/>
                      <a:gd name="T39" fmla="*/ 196 h 354"/>
                      <a:gd name="T40" fmla="*/ 151 w 303"/>
                      <a:gd name="T41" fmla="*/ 261 h 3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03" h="354">
                        <a:moveTo>
                          <a:pt x="150" y="1"/>
                        </a:moveTo>
                        <a:cubicBezTo>
                          <a:pt x="111" y="2"/>
                          <a:pt x="80" y="36"/>
                          <a:pt x="81" y="76"/>
                        </a:cubicBezTo>
                        <a:cubicBezTo>
                          <a:pt x="82" y="117"/>
                          <a:pt x="114" y="166"/>
                          <a:pt x="153" y="165"/>
                        </a:cubicBezTo>
                        <a:cubicBezTo>
                          <a:pt x="192" y="165"/>
                          <a:pt x="223" y="114"/>
                          <a:pt x="222" y="74"/>
                        </a:cubicBezTo>
                        <a:cubicBezTo>
                          <a:pt x="221" y="33"/>
                          <a:pt x="189" y="0"/>
                          <a:pt x="150" y="1"/>
                        </a:cubicBezTo>
                        <a:close/>
                        <a:moveTo>
                          <a:pt x="151" y="261"/>
                        </a:moveTo>
                        <a:cubicBezTo>
                          <a:pt x="198" y="196"/>
                          <a:pt x="198" y="196"/>
                          <a:pt x="198" y="196"/>
                        </a:cubicBezTo>
                        <a:cubicBezTo>
                          <a:pt x="201" y="192"/>
                          <a:pt x="206" y="190"/>
                          <a:pt x="210" y="190"/>
                        </a:cubicBezTo>
                        <a:cubicBezTo>
                          <a:pt x="260" y="199"/>
                          <a:pt x="260" y="199"/>
                          <a:pt x="260" y="199"/>
                        </a:cubicBezTo>
                        <a:cubicBezTo>
                          <a:pt x="278" y="202"/>
                          <a:pt x="288" y="217"/>
                          <a:pt x="290" y="225"/>
                        </a:cubicBezTo>
                        <a:cubicBezTo>
                          <a:pt x="297" y="274"/>
                          <a:pt x="301" y="304"/>
                          <a:pt x="303" y="330"/>
                        </a:cubicBezTo>
                        <a:cubicBezTo>
                          <a:pt x="303" y="336"/>
                          <a:pt x="301" y="342"/>
                          <a:pt x="297" y="347"/>
                        </a:cubicBezTo>
                        <a:cubicBezTo>
                          <a:pt x="292" y="351"/>
                          <a:pt x="287" y="354"/>
                          <a:pt x="280" y="354"/>
                        </a:cubicBezTo>
                        <a:cubicBezTo>
                          <a:pt x="23" y="354"/>
                          <a:pt x="23" y="354"/>
                          <a:pt x="23" y="354"/>
                        </a:cubicBezTo>
                        <a:cubicBezTo>
                          <a:pt x="16" y="354"/>
                          <a:pt x="11" y="351"/>
                          <a:pt x="6" y="347"/>
                        </a:cubicBezTo>
                        <a:cubicBezTo>
                          <a:pt x="2" y="342"/>
                          <a:pt x="0" y="336"/>
                          <a:pt x="0" y="330"/>
                        </a:cubicBezTo>
                        <a:cubicBezTo>
                          <a:pt x="2" y="304"/>
                          <a:pt x="6" y="274"/>
                          <a:pt x="13" y="225"/>
                        </a:cubicBezTo>
                        <a:cubicBezTo>
                          <a:pt x="15" y="217"/>
                          <a:pt x="25" y="202"/>
                          <a:pt x="43" y="199"/>
                        </a:cubicBezTo>
                        <a:cubicBezTo>
                          <a:pt x="93" y="190"/>
                          <a:pt x="93" y="190"/>
                          <a:pt x="93" y="190"/>
                        </a:cubicBezTo>
                        <a:cubicBezTo>
                          <a:pt x="97" y="190"/>
                          <a:pt x="102" y="192"/>
                          <a:pt x="105" y="196"/>
                        </a:cubicBezTo>
                        <a:cubicBezTo>
                          <a:pt x="151" y="261"/>
                          <a:pt x="151" y="261"/>
                          <a:pt x="151" y="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04" tIns="60951" rIns="121904" bIns="60951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zh-CN" alt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6" name="Freeform 31"/>
                  <p:cNvSpPr>
                    <a:spLocks noEditPoints="1"/>
                  </p:cNvSpPr>
                  <p:nvPr/>
                </p:nvSpPr>
                <p:spPr bwMode="auto">
                  <a:xfrm>
                    <a:off x="6463926" y="2632337"/>
                    <a:ext cx="268082" cy="349274"/>
                  </a:xfrm>
                  <a:custGeom>
                    <a:avLst/>
                    <a:gdLst>
                      <a:gd name="T0" fmla="*/ 153 w 310"/>
                      <a:gd name="T1" fmla="*/ 1 h 404"/>
                      <a:gd name="T2" fmla="*/ 84 w 310"/>
                      <a:gd name="T3" fmla="*/ 76 h 404"/>
                      <a:gd name="T4" fmla="*/ 156 w 310"/>
                      <a:gd name="T5" fmla="*/ 165 h 404"/>
                      <a:gd name="T6" fmla="*/ 225 w 310"/>
                      <a:gd name="T7" fmla="*/ 73 h 404"/>
                      <a:gd name="T8" fmla="*/ 153 w 310"/>
                      <a:gd name="T9" fmla="*/ 1 h 404"/>
                      <a:gd name="T10" fmla="*/ 155 w 310"/>
                      <a:gd name="T11" fmla="*/ 261 h 404"/>
                      <a:gd name="T12" fmla="*/ 201 w 310"/>
                      <a:gd name="T13" fmla="*/ 195 h 404"/>
                      <a:gd name="T14" fmla="*/ 213 w 310"/>
                      <a:gd name="T15" fmla="*/ 190 h 404"/>
                      <a:gd name="T16" fmla="*/ 263 w 310"/>
                      <a:gd name="T17" fmla="*/ 199 h 404"/>
                      <a:gd name="T18" fmla="*/ 293 w 310"/>
                      <a:gd name="T19" fmla="*/ 225 h 404"/>
                      <a:gd name="T20" fmla="*/ 304 w 310"/>
                      <a:gd name="T21" fmla="*/ 385 h 404"/>
                      <a:gd name="T22" fmla="*/ 282 w 310"/>
                      <a:gd name="T23" fmla="*/ 404 h 404"/>
                      <a:gd name="T24" fmla="*/ 27 w 310"/>
                      <a:gd name="T25" fmla="*/ 404 h 404"/>
                      <a:gd name="T26" fmla="*/ 5 w 310"/>
                      <a:gd name="T27" fmla="*/ 385 h 404"/>
                      <a:gd name="T28" fmla="*/ 16 w 310"/>
                      <a:gd name="T29" fmla="*/ 225 h 404"/>
                      <a:gd name="T30" fmla="*/ 46 w 310"/>
                      <a:gd name="T31" fmla="*/ 199 h 404"/>
                      <a:gd name="T32" fmla="*/ 96 w 310"/>
                      <a:gd name="T33" fmla="*/ 190 h 404"/>
                      <a:gd name="T34" fmla="*/ 108 w 310"/>
                      <a:gd name="T35" fmla="*/ 195 h 404"/>
                      <a:gd name="T36" fmla="*/ 155 w 310"/>
                      <a:gd name="T37" fmla="*/ 261 h 4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10" h="404">
                        <a:moveTo>
                          <a:pt x="153" y="1"/>
                        </a:moveTo>
                        <a:cubicBezTo>
                          <a:pt x="114" y="1"/>
                          <a:pt x="83" y="35"/>
                          <a:pt x="84" y="76"/>
                        </a:cubicBezTo>
                        <a:cubicBezTo>
                          <a:pt x="85" y="117"/>
                          <a:pt x="117" y="166"/>
                          <a:pt x="156" y="165"/>
                        </a:cubicBezTo>
                        <a:cubicBezTo>
                          <a:pt x="195" y="164"/>
                          <a:pt x="226" y="114"/>
                          <a:pt x="225" y="73"/>
                        </a:cubicBezTo>
                        <a:cubicBezTo>
                          <a:pt x="224" y="32"/>
                          <a:pt x="192" y="0"/>
                          <a:pt x="153" y="1"/>
                        </a:cubicBezTo>
                        <a:close/>
                        <a:moveTo>
                          <a:pt x="155" y="261"/>
                        </a:moveTo>
                        <a:cubicBezTo>
                          <a:pt x="201" y="195"/>
                          <a:pt x="201" y="195"/>
                          <a:pt x="201" y="195"/>
                        </a:cubicBezTo>
                        <a:cubicBezTo>
                          <a:pt x="204" y="191"/>
                          <a:pt x="209" y="189"/>
                          <a:pt x="213" y="190"/>
                        </a:cubicBezTo>
                        <a:cubicBezTo>
                          <a:pt x="263" y="199"/>
                          <a:pt x="263" y="199"/>
                          <a:pt x="263" y="199"/>
                        </a:cubicBezTo>
                        <a:cubicBezTo>
                          <a:pt x="281" y="202"/>
                          <a:pt x="291" y="216"/>
                          <a:pt x="293" y="225"/>
                        </a:cubicBezTo>
                        <a:cubicBezTo>
                          <a:pt x="304" y="309"/>
                          <a:pt x="310" y="336"/>
                          <a:pt x="304" y="385"/>
                        </a:cubicBezTo>
                        <a:cubicBezTo>
                          <a:pt x="303" y="396"/>
                          <a:pt x="294" y="404"/>
                          <a:pt x="282" y="404"/>
                        </a:cubicBezTo>
                        <a:cubicBezTo>
                          <a:pt x="27" y="404"/>
                          <a:pt x="27" y="404"/>
                          <a:pt x="27" y="404"/>
                        </a:cubicBezTo>
                        <a:cubicBezTo>
                          <a:pt x="15" y="404"/>
                          <a:pt x="6" y="396"/>
                          <a:pt x="5" y="385"/>
                        </a:cubicBezTo>
                        <a:cubicBezTo>
                          <a:pt x="0" y="336"/>
                          <a:pt x="5" y="309"/>
                          <a:pt x="16" y="225"/>
                        </a:cubicBezTo>
                        <a:cubicBezTo>
                          <a:pt x="18" y="216"/>
                          <a:pt x="28" y="202"/>
                          <a:pt x="46" y="199"/>
                        </a:cubicBezTo>
                        <a:cubicBezTo>
                          <a:pt x="96" y="190"/>
                          <a:pt x="96" y="190"/>
                          <a:pt x="96" y="190"/>
                        </a:cubicBezTo>
                        <a:cubicBezTo>
                          <a:pt x="100" y="189"/>
                          <a:pt x="105" y="191"/>
                          <a:pt x="108" y="195"/>
                        </a:cubicBezTo>
                        <a:cubicBezTo>
                          <a:pt x="155" y="261"/>
                          <a:pt x="155" y="261"/>
                          <a:pt x="155" y="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04" tIns="60951" rIns="121904" bIns="60951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zh-CN" alt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7" name="Freeform 32"/>
                  <p:cNvSpPr/>
                  <p:nvPr/>
                </p:nvSpPr>
                <p:spPr bwMode="auto">
                  <a:xfrm>
                    <a:off x="6727619" y="2616977"/>
                    <a:ext cx="180672" cy="154705"/>
                  </a:xfrm>
                  <a:custGeom>
                    <a:avLst/>
                    <a:gdLst>
                      <a:gd name="T0" fmla="*/ 85 w 209"/>
                      <a:gd name="T1" fmla="*/ 19 h 179"/>
                      <a:gd name="T2" fmla="*/ 104 w 209"/>
                      <a:gd name="T3" fmla="*/ 0 h 179"/>
                      <a:gd name="T4" fmla="*/ 124 w 209"/>
                      <a:gd name="T5" fmla="*/ 19 h 179"/>
                      <a:gd name="T6" fmla="*/ 124 w 209"/>
                      <a:gd name="T7" fmla="*/ 98 h 179"/>
                      <a:gd name="T8" fmla="*/ 197 w 209"/>
                      <a:gd name="T9" fmla="*/ 141 h 179"/>
                      <a:gd name="T10" fmla="*/ 204 w 209"/>
                      <a:gd name="T11" fmla="*/ 167 h 179"/>
                      <a:gd name="T12" fmla="*/ 178 w 209"/>
                      <a:gd name="T13" fmla="*/ 174 h 179"/>
                      <a:gd name="T14" fmla="*/ 104 w 209"/>
                      <a:gd name="T15" fmla="*/ 131 h 179"/>
                      <a:gd name="T16" fmla="*/ 31 w 209"/>
                      <a:gd name="T17" fmla="*/ 174 h 179"/>
                      <a:gd name="T18" fmla="*/ 5 w 209"/>
                      <a:gd name="T19" fmla="*/ 167 h 179"/>
                      <a:gd name="T20" fmla="*/ 12 w 209"/>
                      <a:gd name="T21" fmla="*/ 141 h 179"/>
                      <a:gd name="T22" fmla="*/ 85 w 209"/>
                      <a:gd name="T23" fmla="*/ 98 h 179"/>
                      <a:gd name="T24" fmla="*/ 85 w 209"/>
                      <a:gd name="T25" fmla="*/ 19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09" h="179">
                        <a:moveTo>
                          <a:pt x="85" y="19"/>
                        </a:moveTo>
                        <a:cubicBezTo>
                          <a:pt x="85" y="8"/>
                          <a:pt x="94" y="0"/>
                          <a:pt x="104" y="0"/>
                        </a:cubicBezTo>
                        <a:cubicBezTo>
                          <a:pt x="115" y="0"/>
                          <a:pt x="124" y="8"/>
                          <a:pt x="124" y="19"/>
                        </a:cubicBezTo>
                        <a:cubicBezTo>
                          <a:pt x="124" y="98"/>
                          <a:pt x="124" y="98"/>
                          <a:pt x="124" y="98"/>
                        </a:cubicBezTo>
                        <a:cubicBezTo>
                          <a:pt x="197" y="141"/>
                          <a:pt x="197" y="141"/>
                          <a:pt x="197" y="141"/>
                        </a:cubicBezTo>
                        <a:cubicBezTo>
                          <a:pt x="206" y="146"/>
                          <a:pt x="209" y="158"/>
                          <a:pt x="204" y="167"/>
                        </a:cubicBezTo>
                        <a:cubicBezTo>
                          <a:pt x="198" y="176"/>
                          <a:pt x="187" y="179"/>
                          <a:pt x="178" y="174"/>
                        </a:cubicBezTo>
                        <a:cubicBezTo>
                          <a:pt x="104" y="131"/>
                          <a:pt x="104" y="131"/>
                          <a:pt x="104" y="131"/>
                        </a:cubicBezTo>
                        <a:cubicBezTo>
                          <a:pt x="31" y="174"/>
                          <a:pt x="31" y="174"/>
                          <a:pt x="31" y="174"/>
                        </a:cubicBezTo>
                        <a:cubicBezTo>
                          <a:pt x="22" y="179"/>
                          <a:pt x="11" y="176"/>
                          <a:pt x="5" y="167"/>
                        </a:cubicBezTo>
                        <a:cubicBezTo>
                          <a:pt x="0" y="158"/>
                          <a:pt x="3" y="146"/>
                          <a:pt x="12" y="141"/>
                        </a:cubicBezTo>
                        <a:cubicBezTo>
                          <a:pt x="85" y="98"/>
                          <a:pt x="85" y="98"/>
                          <a:pt x="85" y="98"/>
                        </a:cubicBezTo>
                        <a:cubicBezTo>
                          <a:pt x="85" y="19"/>
                          <a:pt x="85" y="19"/>
                          <a:pt x="85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04" tIns="60951" rIns="121904" bIns="60951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zh-CN" alt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8" name="Freeform 33"/>
                  <p:cNvSpPr>
                    <a:spLocks noEditPoints="1"/>
                  </p:cNvSpPr>
                  <p:nvPr/>
                </p:nvSpPr>
                <p:spPr bwMode="auto">
                  <a:xfrm>
                    <a:off x="6903901" y="2632337"/>
                    <a:ext cx="268082" cy="349274"/>
                  </a:xfrm>
                  <a:custGeom>
                    <a:avLst/>
                    <a:gdLst>
                      <a:gd name="T0" fmla="*/ 154 w 310"/>
                      <a:gd name="T1" fmla="*/ 1 h 404"/>
                      <a:gd name="T2" fmla="*/ 85 w 310"/>
                      <a:gd name="T3" fmla="*/ 76 h 404"/>
                      <a:gd name="T4" fmla="*/ 157 w 310"/>
                      <a:gd name="T5" fmla="*/ 165 h 404"/>
                      <a:gd name="T6" fmla="*/ 226 w 310"/>
                      <a:gd name="T7" fmla="*/ 73 h 404"/>
                      <a:gd name="T8" fmla="*/ 154 w 310"/>
                      <a:gd name="T9" fmla="*/ 1 h 404"/>
                      <a:gd name="T10" fmla="*/ 155 w 310"/>
                      <a:gd name="T11" fmla="*/ 261 h 404"/>
                      <a:gd name="T12" fmla="*/ 202 w 310"/>
                      <a:gd name="T13" fmla="*/ 195 h 404"/>
                      <a:gd name="T14" fmla="*/ 214 w 310"/>
                      <a:gd name="T15" fmla="*/ 190 h 404"/>
                      <a:gd name="T16" fmla="*/ 264 w 310"/>
                      <a:gd name="T17" fmla="*/ 199 h 404"/>
                      <a:gd name="T18" fmla="*/ 294 w 310"/>
                      <a:gd name="T19" fmla="*/ 225 h 404"/>
                      <a:gd name="T20" fmla="*/ 305 w 310"/>
                      <a:gd name="T21" fmla="*/ 385 h 404"/>
                      <a:gd name="T22" fmla="*/ 283 w 310"/>
                      <a:gd name="T23" fmla="*/ 404 h 404"/>
                      <a:gd name="T24" fmla="*/ 28 w 310"/>
                      <a:gd name="T25" fmla="*/ 404 h 404"/>
                      <a:gd name="T26" fmla="*/ 6 w 310"/>
                      <a:gd name="T27" fmla="*/ 385 h 404"/>
                      <a:gd name="T28" fmla="*/ 17 w 310"/>
                      <a:gd name="T29" fmla="*/ 225 h 404"/>
                      <a:gd name="T30" fmla="*/ 47 w 310"/>
                      <a:gd name="T31" fmla="*/ 199 h 404"/>
                      <a:gd name="T32" fmla="*/ 97 w 310"/>
                      <a:gd name="T33" fmla="*/ 190 h 404"/>
                      <a:gd name="T34" fmla="*/ 109 w 310"/>
                      <a:gd name="T35" fmla="*/ 195 h 404"/>
                      <a:gd name="T36" fmla="*/ 155 w 310"/>
                      <a:gd name="T37" fmla="*/ 261 h 4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10" h="404">
                        <a:moveTo>
                          <a:pt x="154" y="1"/>
                        </a:moveTo>
                        <a:cubicBezTo>
                          <a:pt x="115" y="1"/>
                          <a:pt x="84" y="35"/>
                          <a:pt x="85" y="76"/>
                        </a:cubicBezTo>
                        <a:cubicBezTo>
                          <a:pt x="86" y="117"/>
                          <a:pt x="118" y="166"/>
                          <a:pt x="157" y="165"/>
                        </a:cubicBezTo>
                        <a:cubicBezTo>
                          <a:pt x="196" y="164"/>
                          <a:pt x="227" y="114"/>
                          <a:pt x="226" y="73"/>
                        </a:cubicBezTo>
                        <a:cubicBezTo>
                          <a:pt x="225" y="32"/>
                          <a:pt x="193" y="0"/>
                          <a:pt x="154" y="1"/>
                        </a:cubicBezTo>
                        <a:close/>
                        <a:moveTo>
                          <a:pt x="155" y="261"/>
                        </a:moveTo>
                        <a:cubicBezTo>
                          <a:pt x="202" y="195"/>
                          <a:pt x="202" y="195"/>
                          <a:pt x="202" y="195"/>
                        </a:cubicBezTo>
                        <a:cubicBezTo>
                          <a:pt x="205" y="191"/>
                          <a:pt x="209" y="189"/>
                          <a:pt x="214" y="190"/>
                        </a:cubicBezTo>
                        <a:cubicBezTo>
                          <a:pt x="264" y="199"/>
                          <a:pt x="264" y="199"/>
                          <a:pt x="264" y="199"/>
                        </a:cubicBezTo>
                        <a:cubicBezTo>
                          <a:pt x="282" y="202"/>
                          <a:pt x="292" y="216"/>
                          <a:pt x="294" y="225"/>
                        </a:cubicBezTo>
                        <a:cubicBezTo>
                          <a:pt x="305" y="309"/>
                          <a:pt x="310" y="336"/>
                          <a:pt x="305" y="385"/>
                        </a:cubicBezTo>
                        <a:cubicBezTo>
                          <a:pt x="304" y="396"/>
                          <a:pt x="295" y="404"/>
                          <a:pt x="283" y="404"/>
                        </a:cubicBezTo>
                        <a:cubicBezTo>
                          <a:pt x="28" y="404"/>
                          <a:pt x="28" y="404"/>
                          <a:pt x="28" y="404"/>
                        </a:cubicBezTo>
                        <a:cubicBezTo>
                          <a:pt x="16" y="404"/>
                          <a:pt x="7" y="396"/>
                          <a:pt x="6" y="385"/>
                        </a:cubicBezTo>
                        <a:cubicBezTo>
                          <a:pt x="0" y="336"/>
                          <a:pt x="6" y="309"/>
                          <a:pt x="17" y="225"/>
                        </a:cubicBezTo>
                        <a:cubicBezTo>
                          <a:pt x="19" y="216"/>
                          <a:pt x="29" y="202"/>
                          <a:pt x="47" y="199"/>
                        </a:cubicBezTo>
                        <a:cubicBezTo>
                          <a:pt x="97" y="190"/>
                          <a:pt x="97" y="190"/>
                          <a:pt x="97" y="190"/>
                        </a:cubicBezTo>
                        <a:cubicBezTo>
                          <a:pt x="101" y="189"/>
                          <a:pt x="106" y="191"/>
                          <a:pt x="109" y="195"/>
                        </a:cubicBezTo>
                        <a:cubicBezTo>
                          <a:pt x="155" y="261"/>
                          <a:pt x="155" y="261"/>
                          <a:pt x="155" y="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04" tIns="60951" rIns="121904" bIns="60951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zh-CN" alt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42" name="组合 141"/>
                <p:cNvGrpSpPr/>
                <p:nvPr/>
              </p:nvGrpSpPr>
              <p:grpSpPr>
                <a:xfrm>
                  <a:off x="10602" y="4241"/>
                  <a:ext cx="261" cy="387"/>
                  <a:chOff x="3277534" y="1004515"/>
                  <a:chExt cx="475498" cy="699451"/>
                </a:xfrm>
                <a:solidFill>
                  <a:schemeClr val="bg1"/>
                </a:solidFill>
              </p:grpSpPr>
              <p:sp>
                <p:nvSpPr>
                  <p:cNvPr id="149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444688" y="1004515"/>
                    <a:ext cx="143623" cy="142811"/>
                  </a:xfrm>
                  <a:custGeom>
                    <a:avLst/>
                    <a:gdLst/>
                    <a:ahLst/>
                    <a:cxnLst>
                      <a:cxn ang="0">
                        <a:pos x="74" y="37"/>
                      </a:cxn>
                      <a:cxn ang="0">
                        <a:pos x="37" y="74"/>
                      </a:cxn>
                      <a:cxn ang="0">
                        <a:pos x="0" y="37"/>
                      </a:cxn>
                      <a:cxn ang="0">
                        <a:pos x="37" y="0"/>
                      </a:cxn>
                      <a:cxn ang="0">
                        <a:pos x="74" y="37"/>
                      </a:cxn>
                      <a:cxn ang="0">
                        <a:pos x="74" y="37"/>
                      </a:cxn>
                      <a:cxn ang="0">
                        <a:pos x="74" y="37"/>
                      </a:cxn>
                    </a:cxnLst>
                    <a:rect l="0" t="0" r="r" b="b"/>
                    <a:pathLst>
                      <a:path w="74" h="74">
                        <a:moveTo>
                          <a:pt x="74" y="37"/>
                        </a:moveTo>
                        <a:cubicBezTo>
                          <a:pt x="74" y="58"/>
                          <a:pt x="57" y="74"/>
                          <a:pt x="37" y="74"/>
                        </a:cubicBezTo>
                        <a:cubicBezTo>
                          <a:pt x="16" y="74"/>
                          <a:pt x="0" y="58"/>
                          <a:pt x="0" y="37"/>
                        </a:cubicBezTo>
                        <a:cubicBezTo>
                          <a:pt x="0" y="17"/>
                          <a:pt x="16" y="0"/>
                          <a:pt x="37" y="0"/>
                        </a:cubicBezTo>
                        <a:cubicBezTo>
                          <a:pt x="57" y="0"/>
                          <a:pt x="74" y="17"/>
                          <a:pt x="74" y="37"/>
                        </a:cubicBezTo>
                        <a:close/>
                        <a:moveTo>
                          <a:pt x="74" y="37"/>
                        </a:moveTo>
                        <a:cubicBezTo>
                          <a:pt x="74" y="37"/>
                          <a:pt x="74" y="37"/>
                          <a:pt x="74" y="37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1888" tIns="60944" rIns="121888" bIns="6094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0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403306" y="1158686"/>
                    <a:ext cx="225577" cy="545280"/>
                  </a:xfrm>
                  <a:custGeom>
                    <a:avLst/>
                    <a:gdLst/>
                    <a:ahLst/>
                    <a:cxnLst>
                      <a:cxn ang="0">
                        <a:pos x="116" y="150"/>
                      </a:cxn>
                      <a:cxn ang="0">
                        <a:pos x="116" y="16"/>
                      </a:cxn>
                      <a:cxn ang="0">
                        <a:pos x="100" y="0"/>
                      </a:cxn>
                      <a:cxn ang="0">
                        <a:pos x="15" y="0"/>
                      </a:cxn>
                      <a:cxn ang="0">
                        <a:pos x="15" y="0"/>
                      </a:cxn>
                      <a:cxn ang="0">
                        <a:pos x="0" y="16"/>
                      </a:cxn>
                      <a:cxn ang="0">
                        <a:pos x="0" y="150"/>
                      </a:cxn>
                      <a:cxn ang="0">
                        <a:pos x="16" y="166"/>
                      </a:cxn>
                      <a:cxn ang="0">
                        <a:pos x="25" y="163"/>
                      </a:cxn>
                      <a:cxn ang="0">
                        <a:pos x="25" y="265"/>
                      </a:cxn>
                      <a:cxn ang="0">
                        <a:pos x="41" y="282"/>
                      </a:cxn>
                      <a:cxn ang="0">
                        <a:pos x="57" y="265"/>
                      </a:cxn>
                      <a:cxn ang="0">
                        <a:pos x="58" y="265"/>
                      </a:cxn>
                      <a:cxn ang="0">
                        <a:pos x="74" y="282"/>
                      </a:cxn>
                      <a:cxn ang="0">
                        <a:pos x="90" y="265"/>
                      </a:cxn>
                      <a:cxn ang="0">
                        <a:pos x="90" y="163"/>
                      </a:cxn>
                      <a:cxn ang="0">
                        <a:pos x="100" y="166"/>
                      </a:cxn>
                      <a:cxn ang="0">
                        <a:pos x="116" y="150"/>
                      </a:cxn>
                      <a:cxn ang="0">
                        <a:pos x="116" y="150"/>
                      </a:cxn>
                      <a:cxn ang="0">
                        <a:pos x="116" y="150"/>
                      </a:cxn>
                    </a:cxnLst>
                    <a:rect l="0" t="0" r="r" b="b"/>
                    <a:pathLst>
                      <a:path w="116" h="282">
                        <a:moveTo>
                          <a:pt x="116" y="150"/>
                        </a:move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6" y="7"/>
                          <a:pt x="108" y="0"/>
                          <a:pt x="100" y="0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7" y="0"/>
                          <a:pt x="0" y="7"/>
                          <a:pt x="0" y="16"/>
                        </a:cubicBezTo>
                        <a:cubicBezTo>
                          <a:pt x="0" y="150"/>
                          <a:pt x="0" y="150"/>
                          <a:pt x="0" y="150"/>
                        </a:cubicBezTo>
                        <a:cubicBezTo>
                          <a:pt x="0" y="159"/>
                          <a:pt x="7" y="166"/>
                          <a:pt x="16" y="166"/>
                        </a:cubicBezTo>
                        <a:cubicBezTo>
                          <a:pt x="19" y="166"/>
                          <a:pt x="23" y="165"/>
                          <a:pt x="25" y="163"/>
                        </a:cubicBezTo>
                        <a:cubicBezTo>
                          <a:pt x="25" y="265"/>
                          <a:pt x="25" y="265"/>
                          <a:pt x="25" y="265"/>
                        </a:cubicBezTo>
                        <a:cubicBezTo>
                          <a:pt x="25" y="274"/>
                          <a:pt x="32" y="282"/>
                          <a:pt x="41" y="282"/>
                        </a:cubicBezTo>
                        <a:cubicBezTo>
                          <a:pt x="50" y="282"/>
                          <a:pt x="57" y="274"/>
                          <a:pt x="57" y="265"/>
                        </a:cubicBezTo>
                        <a:cubicBezTo>
                          <a:pt x="58" y="265"/>
                          <a:pt x="58" y="265"/>
                          <a:pt x="58" y="265"/>
                        </a:cubicBezTo>
                        <a:cubicBezTo>
                          <a:pt x="58" y="274"/>
                          <a:pt x="65" y="282"/>
                          <a:pt x="74" y="282"/>
                        </a:cubicBezTo>
                        <a:cubicBezTo>
                          <a:pt x="83" y="282"/>
                          <a:pt x="90" y="274"/>
                          <a:pt x="90" y="265"/>
                        </a:cubicBezTo>
                        <a:cubicBezTo>
                          <a:pt x="90" y="163"/>
                          <a:pt x="90" y="163"/>
                          <a:pt x="90" y="163"/>
                        </a:cubicBezTo>
                        <a:cubicBezTo>
                          <a:pt x="93" y="165"/>
                          <a:pt x="96" y="166"/>
                          <a:pt x="100" y="166"/>
                        </a:cubicBezTo>
                        <a:cubicBezTo>
                          <a:pt x="108" y="166"/>
                          <a:pt x="116" y="159"/>
                          <a:pt x="116" y="150"/>
                        </a:cubicBezTo>
                        <a:close/>
                        <a:moveTo>
                          <a:pt x="116" y="150"/>
                        </a:moveTo>
                        <a:cubicBezTo>
                          <a:pt x="116" y="150"/>
                          <a:pt x="116" y="150"/>
                          <a:pt x="116" y="150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1888" tIns="60944" rIns="121888" bIns="6094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1" name="Freeform 13"/>
                  <p:cNvSpPr>
                    <a:spLocks noEditPoints="1"/>
                  </p:cNvSpPr>
                  <p:nvPr/>
                </p:nvSpPr>
                <p:spPr bwMode="auto">
                  <a:xfrm>
                    <a:off x="3314049" y="1004515"/>
                    <a:ext cx="118469" cy="131451"/>
                  </a:xfrm>
                  <a:custGeom>
                    <a:avLst/>
                    <a:gdLst/>
                    <a:ahLst/>
                    <a:cxnLst>
                      <a:cxn ang="0">
                        <a:pos x="34" y="68"/>
                      </a:cxn>
                      <a:cxn ang="0">
                        <a:pos x="60" y="57"/>
                      </a:cxn>
                      <a:cxn ang="0">
                        <a:pos x="55" y="37"/>
                      </a:cxn>
                      <a:cxn ang="0">
                        <a:pos x="61" y="14"/>
                      </a:cxn>
                      <a:cxn ang="0">
                        <a:pos x="34" y="0"/>
                      </a:cxn>
                      <a:cxn ang="0">
                        <a:pos x="0" y="34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  <a:cxn ang="0">
                        <a:pos x="34" y="68"/>
                      </a:cxn>
                    </a:cxnLst>
                    <a:rect l="0" t="0" r="r" b="b"/>
                    <a:pathLst>
                      <a:path w="61" h="68">
                        <a:moveTo>
                          <a:pt x="34" y="68"/>
                        </a:moveTo>
                        <a:cubicBezTo>
                          <a:pt x="44" y="68"/>
                          <a:pt x="53" y="64"/>
                          <a:pt x="60" y="57"/>
                        </a:cubicBezTo>
                        <a:cubicBezTo>
                          <a:pt x="57" y="51"/>
                          <a:pt x="55" y="44"/>
                          <a:pt x="55" y="37"/>
                        </a:cubicBezTo>
                        <a:cubicBezTo>
                          <a:pt x="55" y="29"/>
                          <a:pt x="58" y="21"/>
                          <a:pt x="61" y="14"/>
                        </a:cubicBezTo>
                        <a:cubicBezTo>
                          <a:pt x="55" y="5"/>
                          <a:pt x="45" y="0"/>
                          <a:pt x="34" y="0"/>
                        </a:cubicBezTo>
                        <a:cubicBezTo>
                          <a:pt x="16" y="0"/>
                          <a:pt x="0" y="15"/>
                          <a:pt x="0" y="34"/>
                        </a:cubicBezTo>
                        <a:cubicBezTo>
                          <a:pt x="0" y="53"/>
                          <a:pt x="16" y="68"/>
                          <a:pt x="34" y="68"/>
                        </a:cubicBezTo>
                        <a:close/>
                        <a:moveTo>
                          <a:pt x="34" y="68"/>
                        </a:moveTo>
                        <a:cubicBezTo>
                          <a:pt x="34" y="68"/>
                          <a:pt x="34" y="68"/>
                          <a:pt x="34" y="68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1888" tIns="60944" rIns="121888" bIns="6094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2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277534" y="1144892"/>
                    <a:ext cx="153360" cy="501463"/>
                  </a:xfrm>
                  <a:custGeom>
                    <a:avLst/>
                    <a:gdLst/>
                    <a:ahLst/>
                    <a:cxnLst>
                      <a:cxn ang="0">
                        <a:pos x="53" y="157"/>
                      </a:cxn>
                      <a:cxn ang="0">
                        <a:pos x="53" y="23"/>
                      </a:cxn>
                      <a:cxn ang="0">
                        <a:pos x="65" y="0"/>
                      </a:cxn>
                      <a:cxn ang="0">
                        <a:pos x="14" y="0"/>
                      </a:cxn>
                      <a:cxn ang="0">
                        <a:pos x="14" y="0"/>
                      </a:cxn>
                      <a:cxn ang="0">
                        <a:pos x="0" y="15"/>
                      </a:cxn>
                      <a:cxn ang="0">
                        <a:pos x="0" y="138"/>
                      </a:cxn>
                      <a:cxn ang="0">
                        <a:pos x="15" y="153"/>
                      </a:cxn>
                      <a:cxn ang="0">
                        <a:pos x="24" y="150"/>
                      </a:cxn>
                      <a:cxn ang="0">
                        <a:pos x="24" y="245"/>
                      </a:cxn>
                      <a:cxn ang="0">
                        <a:pos x="38" y="259"/>
                      </a:cxn>
                      <a:cxn ang="0">
                        <a:pos x="53" y="245"/>
                      </a:cxn>
                      <a:cxn ang="0">
                        <a:pos x="54" y="245"/>
                      </a:cxn>
                      <a:cxn ang="0">
                        <a:pos x="68" y="259"/>
                      </a:cxn>
                      <a:cxn ang="0">
                        <a:pos x="79" y="255"/>
                      </a:cxn>
                      <a:cxn ang="0">
                        <a:pos x="79" y="184"/>
                      </a:cxn>
                      <a:cxn ang="0">
                        <a:pos x="53" y="157"/>
                      </a:cxn>
                      <a:cxn ang="0">
                        <a:pos x="53" y="157"/>
                      </a:cxn>
                      <a:cxn ang="0">
                        <a:pos x="53" y="157"/>
                      </a:cxn>
                    </a:cxnLst>
                    <a:rect l="0" t="0" r="r" b="b"/>
                    <a:pathLst>
                      <a:path w="79" h="259">
                        <a:moveTo>
                          <a:pt x="53" y="157"/>
                        </a:moveTo>
                        <a:cubicBezTo>
                          <a:pt x="53" y="23"/>
                          <a:pt x="53" y="23"/>
                          <a:pt x="53" y="23"/>
                        </a:cubicBezTo>
                        <a:cubicBezTo>
                          <a:pt x="53" y="13"/>
                          <a:pt x="58" y="5"/>
                          <a:pt x="65" y="0"/>
                        </a:cubicBezTo>
                        <a:cubicBezTo>
                          <a:pt x="43" y="0"/>
                          <a:pt x="14" y="0"/>
                          <a:pt x="14" y="0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6" y="0"/>
                          <a:pt x="0" y="7"/>
                          <a:pt x="0" y="15"/>
                        </a:cubicBezTo>
                        <a:cubicBezTo>
                          <a:pt x="0" y="138"/>
                          <a:pt x="0" y="138"/>
                          <a:pt x="0" y="138"/>
                        </a:cubicBezTo>
                        <a:cubicBezTo>
                          <a:pt x="0" y="147"/>
                          <a:pt x="7" y="153"/>
                          <a:pt x="15" y="153"/>
                        </a:cubicBezTo>
                        <a:cubicBezTo>
                          <a:pt x="18" y="153"/>
                          <a:pt x="21" y="152"/>
                          <a:pt x="24" y="150"/>
                        </a:cubicBezTo>
                        <a:cubicBezTo>
                          <a:pt x="24" y="245"/>
                          <a:pt x="24" y="245"/>
                          <a:pt x="24" y="245"/>
                        </a:cubicBezTo>
                        <a:cubicBezTo>
                          <a:pt x="24" y="253"/>
                          <a:pt x="30" y="259"/>
                          <a:pt x="38" y="259"/>
                        </a:cubicBezTo>
                        <a:cubicBezTo>
                          <a:pt x="47" y="259"/>
                          <a:pt x="53" y="253"/>
                          <a:pt x="53" y="245"/>
                        </a:cubicBezTo>
                        <a:cubicBezTo>
                          <a:pt x="54" y="245"/>
                          <a:pt x="54" y="245"/>
                          <a:pt x="54" y="245"/>
                        </a:cubicBezTo>
                        <a:cubicBezTo>
                          <a:pt x="54" y="253"/>
                          <a:pt x="60" y="259"/>
                          <a:pt x="68" y="259"/>
                        </a:cubicBezTo>
                        <a:cubicBezTo>
                          <a:pt x="72" y="259"/>
                          <a:pt x="76" y="258"/>
                          <a:pt x="79" y="255"/>
                        </a:cubicBezTo>
                        <a:cubicBezTo>
                          <a:pt x="79" y="184"/>
                          <a:pt x="79" y="184"/>
                          <a:pt x="79" y="184"/>
                        </a:cubicBezTo>
                        <a:cubicBezTo>
                          <a:pt x="64" y="184"/>
                          <a:pt x="53" y="172"/>
                          <a:pt x="53" y="157"/>
                        </a:cubicBezTo>
                        <a:close/>
                        <a:moveTo>
                          <a:pt x="53" y="157"/>
                        </a:moveTo>
                        <a:cubicBezTo>
                          <a:pt x="53" y="157"/>
                          <a:pt x="53" y="157"/>
                          <a:pt x="53" y="157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1888" tIns="60944" rIns="121888" bIns="6094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3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3598049" y="1004515"/>
                    <a:ext cx="118469" cy="131451"/>
                  </a:xfrm>
                  <a:custGeom>
                    <a:avLst/>
                    <a:gdLst/>
                    <a:ahLst/>
                    <a:cxnLst>
                      <a:cxn ang="0">
                        <a:pos x="2" y="57"/>
                      </a:cxn>
                      <a:cxn ang="0">
                        <a:pos x="27" y="68"/>
                      </a:cxn>
                      <a:cxn ang="0">
                        <a:pos x="61" y="34"/>
                      </a:cxn>
                      <a:cxn ang="0">
                        <a:pos x="27" y="0"/>
                      </a:cxn>
                      <a:cxn ang="0">
                        <a:pos x="0" y="14"/>
                      </a:cxn>
                      <a:cxn ang="0">
                        <a:pos x="6" y="37"/>
                      </a:cxn>
                      <a:cxn ang="0">
                        <a:pos x="2" y="57"/>
                      </a:cxn>
                      <a:cxn ang="0">
                        <a:pos x="2" y="57"/>
                      </a:cxn>
                      <a:cxn ang="0">
                        <a:pos x="2" y="57"/>
                      </a:cxn>
                    </a:cxnLst>
                    <a:rect l="0" t="0" r="r" b="b"/>
                    <a:pathLst>
                      <a:path w="61" h="68">
                        <a:moveTo>
                          <a:pt x="2" y="57"/>
                        </a:moveTo>
                        <a:cubicBezTo>
                          <a:pt x="8" y="64"/>
                          <a:pt x="17" y="68"/>
                          <a:pt x="27" y="68"/>
                        </a:cubicBezTo>
                        <a:cubicBezTo>
                          <a:pt x="46" y="68"/>
                          <a:pt x="61" y="53"/>
                          <a:pt x="61" y="34"/>
                        </a:cubicBezTo>
                        <a:cubicBezTo>
                          <a:pt x="61" y="15"/>
                          <a:pt x="46" y="0"/>
                          <a:pt x="27" y="0"/>
                        </a:cubicBezTo>
                        <a:cubicBezTo>
                          <a:pt x="16" y="0"/>
                          <a:pt x="6" y="5"/>
                          <a:pt x="0" y="14"/>
                        </a:cubicBezTo>
                        <a:cubicBezTo>
                          <a:pt x="4" y="21"/>
                          <a:pt x="6" y="29"/>
                          <a:pt x="6" y="37"/>
                        </a:cubicBezTo>
                        <a:cubicBezTo>
                          <a:pt x="6" y="44"/>
                          <a:pt x="4" y="51"/>
                          <a:pt x="2" y="57"/>
                        </a:cubicBezTo>
                        <a:close/>
                        <a:moveTo>
                          <a:pt x="2" y="57"/>
                        </a:moveTo>
                        <a:cubicBezTo>
                          <a:pt x="2" y="57"/>
                          <a:pt x="2" y="57"/>
                          <a:pt x="2" y="57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1888" tIns="60944" rIns="121888" bIns="6094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4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3599672" y="1144892"/>
                    <a:ext cx="153360" cy="501463"/>
                  </a:xfrm>
                  <a:custGeom>
                    <a:avLst/>
                    <a:gdLst/>
                    <a:ahLst/>
                    <a:cxnLst>
                      <a:cxn ang="0">
                        <a:pos x="65" y="0"/>
                      </a:cxn>
                      <a:cxn ang="0">
                        <a:pos x="65" y="0"/>
                      </a:cxn>
                      <a:cxn ang="0">
                        <a:pos x="14" y="0"/>
                      </a:cxn>
                      <a:cxn ang="0">
                        <a:pos x="26" y="23"/>
                      </a:cxn>
                      <a:cxn ang="0">
                        <a:pos x="26" y="157"/>
                      </a:cxn>
                      <a:cxn ang="0">
                        <a:pos x="0" y="184"/>
                      </a:cxn>
                      <a:cxn ang="0">
                        <a:pos x="0" y="255"/>
                      </a:cxn>
                      <a:cxn ang="0">
                        <a:pos x="11" y="259"/>
                      </a:cxn>
                      <a:cxn ang="0">
                        <a:pos x="26" y="245"/>
                      </a:cxn>
                      <a:cxn ang="0">
                        <a:pos x="26" y="245"/>
                      </a:cxn>
                      <a:cxn ang="0">
                        <a:pos x="41" y="259"/>
                      </a:cxn>
                      <a:cxn ang="0">
                        <a:pos x="55" y="245"/>
                      </a:cxn>
                      <a:cxn ang="0">
                        <a:pos x="55" y="150"/>
                      </a:cxn>
                      <a:cxn ang="0">
                        <a:pos x="64" y="153"/>
                      </a:cxn>
                      <a:cxn ang="0">
                        <a:pos x="79" y="138"/>
                      </a:cxn>
                      <a:cxn ang="0">
                        <a:pos x="79" y="15"/>
                      </a:cxn>
                      <a:cxn ang="0">
                        <a:pos x="65" y="0"/>
                      </a:cxn>
                      <a:cxn ang="0">
                        <a:pos x="65" y="0"/>
                      </a:cxn>
                      <a:cxn ang="0">
                        <a:pos x="65" y="0"/>
                      </a:cxn>
                    </a:cxnLst>
                    <a:rect l="0" t="0" r="r" b="b"/>
                    <a:pathLst>
                      <a:path w="79" h="259">
                        <a:moveTo>
                          <a:pt x="65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37" y="0"/>
                          <a:pt x="14" y="0"/>
                        </a:cubicBezTo>
                        <a:cubicBezTo>
                          <a:pt x="21" y="5"/>
                          <a:pt x="26" y="13"/>
                          <a:pt x="26" y="23"/>
                        </a:cubicBezTo>
                        <a:cubicBezTo>
                          <a:pt x="26" y="157"/>
                          <a:pt x="26" y="157"/>
                          <a:pt x="26" y="157"/>
                        </a:cubicBezTo>
                        <a:cubicBezTo>
                          <a:pt x="26" y="172"/>
                          <a:pt x="15" y="183"/>
                          <a:pt x="0" y="184"/>
                        </a:cubicBezTo>
                        <a:cubicBezTo>
                          <a:pt x="0" y="255"/>
                          <a:pt x="0" y="255"/>
                          <a:pt x="0" y="255"/>
                        </a:cubicBezTo>
                        <a:cubicBezTo>
                          <a:pt x="3" y="258"/>
                          <a:pt x="7" y="259"/>
                          <a:pt x="11" y="259"/>
                        </a:cubicBezTo>
                        <a:cubicBezTo>
                          <a:pt x="19" y="259"/>
                          <a:pt x="26" y="253"/>
                          <a:pt x="26" y="245"/>
                        </a:cubicBezTo>
                        <a:cubicBezTo>
                          <a:pt x="26" y="245"/>
                          <a:pt x="26" y="245"/>
                          <a:pt x="26" y="245"/>
                        </a:cubicBezTo>
                        <a:cubicBezTo>
                          <a:pt x="26" y="253"/>
                          <a:pt x="33" y="259"/>
                          <a:pt x="41" y="259"/>
                        </a:cubicBezTo>
                        <a:cubicBezTo>
                          <a:pt x="49" y="259"/>
                          <a:pt x="55" y="253"/>
                          <a:pt x="55" y="245"/>
                        </a:cubicBezTo>
                        <a:cubicBezTo>
                          <a:pt x="55" y="150"/>
                          <a:pt x="55" y="150"/>
                          <a:pt x="55" y="150"/>
                        </a:cubicBezTo>
                        <a:cubicBezTo>
                          <a:pt x="58" y="152"/>
                          <a:pt x="61" y="153"/>
                          <a:pt x="64" y="153"/>
                        </a:cubicBezTo>
                        <a:cubicBezTo>
                          <a:pt x="73" y="153"/>
                          <a:pt x="79" y="147"/>
                          <a:pt x="79" y="138"/>
                        </a:cubicBezTo>
                        <a:cubicBezTo>
                          <a:pt x="79" y="15"/>
                          <a:pt x="79" y="15"/>
                          <a:pt x="79" y="15"/>
                        </a:cubicBezTo>
                        <a:cubicBezTo>
                          <a:pt x="79" y="7"/>
                          <a:pt x="73" y="0"/>
                          <a:pt x="65" y="0"/>
                        </a:cubicBezTo>
                        <a:close/>
                        <a:moveTo>
                          <a:pt x="65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1888" tIns="60944" rIns="121888" bIns="6094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219200"/>
                    <a:endParaRPr lang="en-US" sz="4800">
                      <a:solidFill>
                        <a:prstClr val="black"/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43" name="AutoShape 24"/>
                <p:cNvSpPr/>
                <p:nvPr/>
              </p:nvSpPr>
              <p:spPr bwMode="auto">
                <a:xfrm>
                  <a:off x="10363" y="6835"/>
                  <a:ext cx="766" cy="772"/>
                </a:xfrm>
                <a:custGeom>
                  <a:avLst/>
                  <a:gdLst>
                    <a:gd name="T0" fmla="*/ 2147483646 w 19679"/>
                    <a:gd name="T1" fmla="*/ 427109103 h 19679"/>
                    <a:gd name="T2" fmla="*/ 2147483646 w 19679"/>
                    <a:gd name="T3" fmla="*/ 2147483646 h 19679"/>
                    <a:gd name="T4" fmla="*/ 417415192 w 19679"/>
                    <a:gd name="T5" fmla="*/ 2147483646 h 19679"/>
                    <a:gd name="T6" fmla="*/ 417415192 w 19679"/>
                    <a:gd name="T7" fmla="*/ 427109103 h 19679"/>
                    <a:gd name="T8" fmla="*/ 2147483646 w 19679"/>
                    <a:gd name="T9" fmla="*/ 427109103 h 19679"/>
                    <a:gd name="T10" fmla="*/ 2147483646 w 19679"/>
                    <a:gd name="T11" fmla="*/ 427109103 h 196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9679" h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738FD9"/>
                </a:solidFill>
                <a:ln w="63500" cap="flat">
                  <a:noFill/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240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4" name="AutoShape 24"/>
                <p:cNvSpPr/>
                <p:nvPr/>
              </p:nvSpPr>
              <p:spPr bwMode="auto">
                <a:xfrm>
                  <a:off x="10363" y="8228"/>
                  <a:ext cx="766" cy="772"/>
                </a:xfrm>
                <a:custGeom>
                  <a:avLst/>
                  <a:gdLst>
                    <a:gd name="T0" fmla="*/ 2147483646 w 19679"/>
                    <a:gd name="T1" fmla="*/ 427109103 h 19679"/>
                    <a:gd name="T2" fmla="*/ 2147483646 w 19679"/>
                    <a:gd name="T3" fmla="*/ 2147483646 h 19679"/>
                    <a:gd name="T4" fmla="*/ 417415192 w 19679"/>
                    <a:gd name="T5" fmla="*/ 2147483646 h 19679"/>
                    <a:gd name="T6" fmla="*/ 417415192 w 19679"/>
                    <a:gd name="T7" fmla="*/ 427109103 h 19679"/>
                    <a:gd name="T8" fmla="*/ 2147483646 w 19679"/>
                    <a:gd name="T9" fmla="*/ 427109103 h 19679"/>
                    <a:gd name="T10" fmla="*/ 2147483646 w 19679"/>
                    <a:gd name="T11" fmla="*/ 427109103 h 196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9679" h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738FD9"/>
                </a:solidFill>
                <a:ln w="63500" cap="flat">
                  <a:noFill/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200"/>
                  <a:endParaRPr lang="zh-CN" altLang="en-US" sz="240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145" name="组合 144"/>
                <p:cNvGrpSpPr/>
                <p:nvPr/>
              </p:nvGrpSpPr>
              <p:grpSpPr>
                <a:xfrm>
                  <a:off x="10549" y="7069"/>
                  <a:ext cx="393" cy="287"/>
                  <a:chOff x="3757947" y="4917009"/>
                  <a:chExt cx="802217" cy="584200"/>
                </a:xfrm>
                <a:solidFill>
                  <a:schemeClr val="bg1"/>
                </a:solidFill>
              </p:grpSpPr>
              <p:sp>
                <p:nvSpPr>
                  <p:cNvPr id="147" name="Freeform 68"/>
                  <p:cNvSpPr>
                    <a:spLocks noEditPoints="1"/>
                  </p:cNvSpPr>
                  <p:nvPr/>
                </p:nvSpPr>
                <p:spPr bwMode="auto">
                  <a:xfrm>
                    <a:off x="3791814" y="4917009"/>
                    <a:ext cx="719666" cy="516467"/>
                  </a:xfrm>
                  <a:custGeom>
                    <a:avLst/>
                    <a:gdLst/>
                    <a:ahLst/>
                    <a:cxnLst>
                      <a:cxn ang="0">
                        <a:pos x="216" y="13"/>
                      </a:cxn>
                      <a:cxn ang="0">
                        <a:pos x="203" y="0"/>
                      </a:cxn>
                      <a:cxn ang="0">
                        <a:pos x="13" y="0"/>
                      </a:cxn>
                      <a:cxn ang="0">
                        <a:pos x="0" y="13"/>
                      </a:cxn>
                      <a:cxn ang="0">
                        <a:pos x="0" y="143"/>
                      </a:cxn>
                      <a:cxn ang="0">
                        <a:pos x="13" y="155"/>
                      </a:cxn>
                      <a:cxn ang="0">
                        <a:pos x="203" y="155"/>
                      </a:cxn>
                      <a:cxn ang="0">
                        <a:pos x="216" y="143"/>
                      </a:cxn>
                      <a:cxn ang="0">
                        <a:pos x="216" y="13"/>
                      </a:cxn>
                      <a:cxn ang="0">
                        <a:pos x="206" y="138"/>
                      </a:cxn>
                      <a:cxn ang="0">
                        <a:pos x="14" y="138"/>
                      </a:cxn>
                      <a:cxn ang="0">
                        <a:pos x="14" y="13"/>
                      </a:cxn>
                      <a:cxn ang="0">
                        <a:pos x="206" y="13"/>
                      </a:cxn>
                      <a:cxn ang="0">
                        <a:pos x="206" y="138"/>
                      </a:cxn>
                    </a:cxnLst>
                    <a:rect l="0" t="0" r="r" b="b"/>
                    <a:pathLst>
                      <a:path w="216" h="155">
                        <a:moveTo>
                          <a:pt x="216" y="13"/>
                        </a:moveTo>
                        <a:cubicBezTo>
                          <a:pt x="216" y="6"/>
                          <a:pt x="210" y="0"/>
                          <a:pt x="20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6" y="0"/>
                          <a:pt x="0" y="6"/>
                          <a:pt x="0" y="13"/>
                        </a:cubicBezTo>
                        <a:cubicBezTo>
                          <a:pt x="0" y="143"/>
                          <a:pt x="0" y="143"/>
                          <a:pt x="0" y="143"/>
                        </a:cubicBezTo>
                        <a:cubicBezTo>
                          <a:pt x="0" y="150"/>
                          <a:pt x="6" y="155"/>
                          <a:pt x="13" y="155"/>
                        </a:cubicBezTo>
                        <a:cubicBezTo>
                          <a:pt x="203" y="155"/>
                          <a:pt x="203" y="155"/>
                          <a:pt x="203" y="155"/>
                        </a:cubicBezTo>
                        <a:cubicBezTo>
                          <a:pt x="210" y="155"/>
                          <a:pt x="216" y="150"/>
                          <a:pt x="216" y="143"/>
                        </a:cubicBezTo>
                        <a:lnTo>
                          <a:pt x="216" y="13"/>
                        </a:lnTo>
                        <a:close/>
                        <a:moveTo>
                          <a:pt x="206" y="138"/>
                        </a:moveTo>
                        <a:cubicBezTo>
                          <a:pt x="14" y="138"/>
                          <a:pt x="14" y="138"/>
                          <a:pt x="14" y="138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206" y="13"/>
                          <a:pt x="206" y="13"/>
                          <a:pt x="206" y="13"/>
                        </a:cubicBezTo>
                        <a:lnTo>
                          <a:pt x="206" y="13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62539" tIns="81269" rIns="162539" bIns="81269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200"/>
                    <a:endParaRPr lang="en-US" sz="480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48" name="Freeform 69"/>
                  <p:cNvSpPr/>
                  <p:nvPr/>
                </p:nvSpPr>
                <p:spPr bwMode="auto">
                  <a:xfrm>
                    <a:off x="3757947" y="5444058"/>
                    <a:ext cx="802217" cy="57151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39" y="7"/>
                      </a:cxn>
                      <a:cxn ang="0">
                        <a:pos x="101" y="7"/>
                      </a:cxn>
                      <a:cxn ang="0">
                        <a:pos x="89" y="0"/>
                      </a:cxn>
                      <a:cxn ang="0">
                        <a:pos x="0" y="0"/>
                      </a:cxn>
                      <a:cxn ang="0">
                        <a:pos x="25" y="17"/>
                      </a:cxn>
                      <a:cxn ang="0">
                        <a:pos x="215" y="17"/>
                      </a:cxn>
                      <a:cxn ang="0">
                        <a:pos x="240" y="0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240" h="17">
                        <a:moveTo>
                          <a:pt x="152" y="0"/>
                        </a:moveTo>
                        <a:cubicBezTo>
                          <a:pt x="152" y="0"/>
                          <a:pt x="152" y="7"/>
                          <a:pt x="139" y="7"/>
                        </a:cubicBezTo>
                        <a:cubicBezTo>
                          <a:pt x="126" y="7"/>
                          <a:pt x="114" y="7"/>
                          <a:pt x="101" y="7"/>
                        </a:cubicBezTo>
                        <a:cubicBezTo>
                          <a:pt x="89" y="7"/>
                          <a:pt x="89" y="0"/>
                          <a:pt x="89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7"/>
                          <a:pt x="25" y="17"/>
                        </a:cubicBezTo>
                        <a:cubicBezTo>
                          <a:pt x="51" y="17"/>
                          <a:pt x="190" y="17"/>
                          <a:pt x="215" y="17"/>
                        </a:cubicBezTo>
                        <a:cubicBezTo>
                          <a:pt x="240" y="17"/>
                          <a:pt x="240" y="0"/>
                          <a:pt x="240" y="0"/>
                        </a:cubicBezTo>
                        <a:lnTo>
                          <a:pt x="15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62539" tIns="81269" rIns="162539" bIns="81269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219200"/>
                    <a:endParaRPr lang="en-US" sz="480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46" name="椭圆 46"/>
                <p:cNvSpPr/>
                <p:nvPr/>
              </p:nvSpPr>
              <p:spPr>
                <a:xfrm>
                  <a:off x="10662" y="8415"/>
                  <a:ext cx="176" cy="374"/>
                </a:xfrm>
                <a:custGeom>
                  <a:avLst/>
                  <a:gdLst>
                    <a:gd name="connsiteX0" fmla="*/ 59298 w 159012"/>
                    <a:gd name="connsiteY0" fmla="*/ 82550 h 338138"/>
                    <a:gd name="connsiteX1" fmla="*/ 105677 w 159012"/>
                    <a:gd name="connsiteY1" fmla="*/ 82550 h 338138"/>
                    <a:gd name="connsiteX2" fmla="*/ 117603 w 159012"/>
                    <a:gd name="connsiteY2" fmla="*/ 93090 h 338138"/>
                    <a:gd name="connsiteX3" fmla="*/ 117603 w 159012"/>
                    <a:gd name="connsiteY3" fmla="*/ 94407 h 338138"/>
                    <a:gd name="connsiteX4" fmla="*/ 117603 w 159012"/>
                    <a:gd name="connsiteY4" fmla="*/ 132614 h 338138"/>
                    <a:gd name="connsiteX5" fmla="*/ 122903 w 159012"/>
                    <a:gd name="connsiteY5" fmla="*/ 143153 h 338138"/>
                    <a:gd name="connsiteX6" fmla="*/ 156031 w 159012"/>
                    <a:gd name="connsiteY6" fmla="*/ 180042 h 338138"/>
                    <a:gd name="connsiteX7" fmla="*/ 156031 w 159012"/>
                    <a:gd name="connsiteY7" fmla="*/ 195852 h 338138"/>
                    <a:gd name="connsiteX8" fmla="*/ 152055 w 159012"/>
                    <a:gd name="connsiteY8" fmla="*/ 199804 h 338138"/>
                    <a:gd name="connsiteX9" fmla="*/ 145430 w 159012"/>
                    <a:gd name="connsiteY9" fmla="*/ 202439 h 338138"/>
                    <a:gd name="connsiteX10" fmla="*/ 137479 w 159012"/>
                    <a:gd name="connsiteY10" fmla="*/ 199804 h 338138"/>
                    <a:gd name="connsiteX11" fmla="*/ 117603 w 159012"/>
                    <a:gd name="connsiteY11" fmla="*/ 178725 h 338138"/>
                    <a:gd name="connsiteX12" fmla="*/ 117603 w 159012"/>
                    <a:gd name="connsiteY12" fmla="*/ 195852 h 338138"/>
                    <a:gd name="connsiteX13" fmla="*/ 117603 w 159012"/>
                    <a:gd name="connsiteY13" fmla="*/ 197169 h 338138"/>
                    <a:gd name="connsiteX14" fmla="*/ 128203 w 159012"/>
                    <a:gd name="connsiteY14" fmla="*/ 222201 h 338138"/>
                    <a:gd name="connsiteX15" fmla="*/ 136154 w 159012"/>
                    <a:gd name="connsiteY15" fmla="*/ 251185 h 338138"/>
                    <a:gd name="connsiteX16" fmla="*/ 145430 w 159012"/>
                    <a:gd name="connsiteY16" fmla="*/ 314424 h 338138"/>
                    <a:gd name="connsiteX17" fmla="*/ 129529 w 159012"/>
                    <a:gd name="connsiteY17" fmla="*/ 336821 h 338138"/>
                    <a:gd name="connsiteX18" fmla="*/ 128203 w 159012"/>
                    <a:gd name="connsiteY18" fmla="*/ 336821 h 338138"/>
                    <a:gd name="connsiteX19" fmla="*/ 122903 w 159012"/>
                    <a:gd name="connsiteY19" fmla="*/ 338138 h 338138"/>
                    <a:gd name="connsiteX20" fmla="*/ 107002 w 159012"/>
                    <a:gd name="connsiteY20" fmla="*/ 323646 h 338138"/>
                    <a:gd name="connsiteX21" fmla="*/ 101701 w 159012"/>
                    <a:gd name="connsiteY21" fmla="*/ 270947 h 338138"/>
                    <a:gd name="connsiteX22" fmla="*/ 95076 w 159012"/>
                    <a:gd name="connsiteY22" fmla="*/ 244598 h 338138"/>
                    <a:gd name="connsiteX23" fmla="*/ 83150 w 159012"/>
                    <a:gd name="connsiteY23" fmla="*/ 215614 h 338138"/>
                    <a:gd name="connsiteX24" fmla="*/ 50022 w 159012"/>
                    <a:gd name="connsiteY24" fmla="*/ 318376 h 338138"/>
                    <a:gd name="connsiteX25" fmla="*/ 32796 w 159012"/>
                    <a:gd name="connsiteY25" fmla="*/ 331551 h 338138"/>
                    <a:gd name="connsiteX26" fmla="*/ 27495 w 159012"/>
                    <a:gd name="connsiteY26" fmla="*/ 330233 h 338138"/>
                    <a:gd name="connsiteX27" fmla="*/ 24845 w 159012"/>
                    <a:gd name="connsiteY27" fmla="*/ 330233 h 338138"/>
                    <a:gd name="connsiteX28" fmla="*/ 14244 w 159012"/>
                    <a:gd name="connsiteY28" fmla="*/ 321011 h 338138"/>
                    <a:gd name="connsiteX29" fmla="*/ 12919 w 159012"/>
                    <a:gd name="connsiteY29" fmla="*/ 307836 h 338138"/>
                    <a:gd name="connsiteX30" fmla="*/ 48697 w 159012"/>
                    <a:gd name="connsiteY30" fmla="*/ 198487 h 338138"/>
                    <a:gd name="connsiteX31" fmla="*/ 48697 w 159012"/>
                    <a:gd name="connsiteY31" fmla="*/ 197169 h 338138"/>
                    <a:gd name="connsiteX32" fmla="*/ 48697 w 159012"/>
                    <a:gd name="connsiteY32" fmla="*/ 155011 h 338138"/>
                    <a:gd name="connsiteX33" fmla="*/ 27495 w 159012"/>
                    <a:gd name="connsiteY33" fmla="*/ 197169 h 338138"/>
                    <a:gd name="connsiteX34" fmla="*/ 18219 w 159012"/>
                    <a:gd name="connsiteY34" fmla="*/ 202439 h 338138"/>
                    <a:gd name="connsiteX35" fmla="*/ 12919 w 159012"/>
                    <a:gd name="connsiteY35" fmla="*/ 202439 h 338138"/>
                    <a:gd name="connsiteX36" fmla="*/ 6293 w 159012"/>
                    <a:gd name="connsiteY36" fmla="*/ 199804 h 338138"/>
                    <a:gd name="connsiteX37" fmla="*/ 993 w 159012"/>
                    <a:gd name="connsiteY37" fmla="*/ 193217 h 338138"/>
                    <a:gd name="connsiteX38" fmla="*/ 993 w 159012"/>
                    <a:gd name="connsiteY38" fmla="*/ 185312 h 338138"/>
                    <a:gd name="connsiteX39" fmla="*/ 46047 w 159012"/>
                    <a:gd name="connsiteY39" fmla="*/ 90455 h 338138"/>
                    <a:gd name="connsiteX40" fmla="*/ 59298 w 159012"/>
                    <a:gd name="connsiteY40" fmla="*/ 82550 h 338138"/>
                    <a:gd name="connsiteX41" fmla="*/ 85393 w 159012"/>
                    <a:gd name="connsiteY41" fmla="*/ 0 h 338138"/>
                    <a:gd name="connsiteX42" fmla="*/ 120318 w 159012"/>
                    <a:gd name="connsiteY42" fmla="*/ 36513 h 338138"/>
                    <a:gd name="connsiteX43" fmla="*/ 85393 w 159012"/>
                    <a:gd name="connsiteY43" fmla="*/ 73026 h 338138"/>
                    <a:gd name="connsiteX44" fmla="*/ 50468 w 159012"/>
                    <a:gd name="connsiteY44" fmla="*/ 36513 h 338138"/>
                    <a:gd name="connsiteX45" fmla="*/ 85393 w 159012"/>
                    <a:gd name="connsiteY45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159012" h="338138">
                      <a:moveTo>
                        <a:pt x="59298" y="82550"/>
                      </a:moveTo>
                      <a:cubicBezTo>
                        <a:pt x="59298" y="82550"/>
                        <a:pt x="59298" y="82550"/>
                        <a:pt x="105677" y="82550"/>
                      </a:cubicBezTo>
                      <a:cubicBezTo>
                        <a:pt x="112302" y="82550"/>
                        <a:pt x="117603" y="86502"/>
                        <a:pt x="117603" y="93090"/>
                      </a:cubicBezTo>
                      <a:cubicBezTo>
                        <a:pt x="117603" y="93090"/>
                        <a:pt x="117603" y="93090"/>
                        <a:pt x="117603" y="94407"/>
                      </a:cubicBezTo>
                      <a:cubicBezTo>
                        <a:pt x="117603" y="94407"/>
                        <a:pt x="117603" y="94407"/>
                        <a:pt x="117603" y="132614"/>
                      </a:cubicBezTo>
                      <a:cubicBezTo>
                        <a:pt x="118928" y="135249"/>
                        <a:pt x="120253" y="140518"/>
                        <a:pt x="122903" y="143153"/>
                      </a:cubicBezTo>
                      <a:cubicBezTo>
                        <a:pt x="122903" y="143153"/>
                        <a:pt x="122903" y="143153"/>
                        <a:pt x="156031" y="180042"/>
                      </a:cubicBezTo>
                      <a:cubicBezTo>
                        <a:pt x="160006" y="183995"/>
                        <a:pt x="160006" y="190582"/>
                        <a:pt x="156031" y="195852"/>
                      </a:cubicBezTo>
                      <a:cubicBezTo>
                        <a:pt x="156031" y="195852"/>
                        <a:pt x="156031" y="195852"/>
                        <a:pt x="152055" y="199804"/>
                      </a:cubicBezTo>
                      <a:cubicBezTo>
                        <a:pt x="150730" y="201122"/>
                        <a:pt x="148080" y="202439"/>
                        <a:pt x="145430" y="202439"/>
                      </a:cubicBezTo>
                      <a:cubicBezTo>
                        <a:pt x="141455" y="202439"/>
                        <a:pt x="138804" y="201122"/>
                        <a:pt x="137479" y="199804"/>
                      </a:cubicBezTo>
                      <a:cubicBezTo>
                        <a:pt x="137479" y="199804"/>
                        <a:pt x="137479" y="199804"/>
                        <a:pt x="117603" y="178725"/>
                      </a:cubicBezTo>
                      <a:cubicBezTo>
                        <a:pt x="117603" y="178725"/>
                        <a:pt x="117603" y="178725"/>
                        <a:pt x="117603" y="195852"/>
                      </a:cubicBezTo>
                      <a:cubicBezTo>
                        <a:pt x="117603" y="195852"/>
                        <a:pt x="117603" y="195852"/>
                        <a:pt x="117603" y="197169"/>
                      </a:cubicBezTo>
                      <a:cubicBezTo>
                        <a:pt x="117603" y="197169"/>
                        <a:pt x="117603" y="197169"/>
                        <a:pt x="128203" y="222201"/>
                      </a:cubicBezTo>
                      <a:cubicBezTo>
                        <a:pt x="132179" y="230106"/>
                        <a:pt x="136154" y="243281"/>
                        <a:pt x="136154" y="251185"/>
                      </a:cubicBezTo>
                      <a:cubicBezTo>
                        <a:pt x="136154" y="251185"/>
                        <a:pt x="136154" y="251185"/>
                        <a:pt x="145430" y="314424"/>
                      </a:cubicBezTo>
                      <a:cubicBezTo>
                        <a:pt x="146755" y="324963"/>
                        <a:pt x="140129" y="334186"/>
                        <a:pt x="129529" y="336821"/>
                      </a:cubicBezTo>
                      <a:cubicBezTo>
                        <a:pt x="129529" y="336821"/>
                        <a:pt x="129529" y="336821"/>
                        <a:pt x="128203" y="336821"/>
                      </a:cubicBezTo>
                      <a:cubicBezTo>
                        <a:pt x="126878" y="338138"/>
                        <a:pt x="124228" y="338138"/>
                        <a:pt x="122903" y="338138"/>
                      </a:cubicBezTo>
                      <a:cubicBezTo>
                        <a:pt x="114952" y="338138"/>
                        <a:pt x="108327" y="331551"/>
                        <a:pt x="107002" y="323646"/>
                      </a:cubicBezTo>
                      <a:cubicBezTo>
                        <a:pt x="107002" y="323646"/>
                        <a:pt x="107002" y="323646"/>
                        <a:pt x="101701" y="270947"/>
                      </a:cubicBezTo>
                      <a:cubicBezTo>
                        <a:pt x="101701" y="263043"/>
                        <a:pt x="97726" y="251185"/>
                        <a:pt x="95076" y="244598"/>
                      </a:cubicBezTo>
                      <a:cubicBezTo>
                        <a:pt x="95076" y="244598"/>
                        <a:pt x="95076" y="244598"/>
                        <a:pt x="83150" y="215614"/>
                      </a:cubicBezTo>
                      <a:cubicBezTo>
                        <a:pt x="83150" y="215614"/>
                        <a:pt x="83150" y="215614"/>
                        <a:pt x="50022" y="318376"/>
                      </a:cubicBezTo>
                      <a:cubicBezTo>
                        <a:pt x="47372" y="326281"/>
                        <a:pt x="40746" y="331551"/>
                        <a:pt x="32796" y="331551"/>
                      </a:cubicBezTo>
                      <a:cubicBezTo>
                        <a:pt x="30145" y="331551"/>
                        <a:pt x="28820" y="331551"/>
                        <a:pt x="27495" y="330233"/>
                      </a:cubicBezTo>
                      <a:cubicBezTo>
                        <a:pt x="27495" y="330233"/>
                        <a:pt x="27495" y="330233"/>
                        <a:pt x="24845" y="330233"/>
                      </a:cubicBezTo>
                      <a:cubicBezTo>
                        <a:pt x="20870" y="328916"/>
                        <a:pt x="16894" y="326281"/>
                        <a:pt x="14244" y="321011"/>
                      </a:cubicBezTo>
                      <a:cubicBezTo>
                        <a:pt x="11594" y="317059"/>
                        <a:pt x="11594" y="313106"/>
                        <a:pt x="12919" y="307836"/>
                      </a:cubicBezTo>
                      <a:cubicBezTo>
                        <a:pt x="12919" y="307836"/>
                        <a:pt x="12919" y="307836"/>
                        <a:pt x="48697" y="198487"/>
                      </a:cubicBezTo>
                      <a:cubicBezTo>
                        <a:pt x="48697" y="197169"/>
                        <a:pt x="48697" y="197169"/>
                        <a:pt x="48697" y="197169"/>
                      </a:cubicBezTo>
                      <a:cubicBezTo>
                        <a:pt x="48697" y="197169"/>
                        <a:pt x="48697" y="197169"/>
                        <a:pt x="48697" y="155011"/>
                      </a:cubicBezTo>
                      <a:cubicBezTo>
                        <a:pt x="48697" y="155011"/>
                        <a:pt x="48697" y="155011"/>
                        <a:pt x="27495" y="197169"/>
                      </a:cubicBezTo>
                      <a:cubicBezTo>
                        <a:pt x="26170" y="201122"/>
                        <a:pt x="22195" y="202439"/>
                        <a:pt x="18219" y="202439"/>
                      </a:cubicBezTo>
                      <a:cubicBezTo>
                        <a:pt x="16894" y="202439"/>
                        <a:pt x="14244" y="202439"/>
                        <a:pt x="12919" y="202439"/>
                      </a:cubicBezTo>
                      <a:cubicBezTo>
                        <a:pt x="12919" y="202439"/>
                        <a:pt x="12919" y="202439"/>
                        <a:pt x="6293" y="199804"/>
                      </a:cubicBezTo>
                      <a:cubicBezTo>
                        <a:pt x="3643" y="198487"/>
                        <a:pt x="2318" y="195852"/>
                        <a:pt x="993" y="193217"/>
                      </a:cubicBezTo>
                      <a:cubicBezTo>
                        <a:pt x="-332" y="190582"/>
                        <a:pt x="-332" y="187947"/>
                        <a:pt x="993" y="185312"/>
                      </a:cubicBezTo>
                      <a:cubicBezTo>
                        <a:pt x="993" y="185312"/>
                        <a:pt x="993" y="185312"/>
                        <a:pt x="46047" y="90455"/>
                      </a:cubicBezTo>
                      <a:cubicBezTo>
                        <a:pt x="48697" y="85185"/>
                        <a:pt x="53997" y="82550"/>
                        <a:pt x="59298" y="82550"/>
                      </a:cubicBezTo>
                      <a:close/>
                      <a:moveTo>
                        <a:pt x="85393" y="0"/>
                      </a:moveTo>
                      <a:cubicBezTo>
                        <a:pt x="104682" y="0"/>
                        <a:pt x="120318" y="16347"/>
                        <a:pt x="120318" y="36513"/>
                      </a:cubicBezTo>
                      <a:cubicBezTo>
                        <a:pt x="120318" y="56679"/>
                        <a:pt x="104682" y="73026"/>
                        <a:pt x="85393" y="73026"/>
                      </a:cubicBezTo>
                      <a:cubicBezTo>
                        <a:pt x="66104" y="73026"/>
                        <a:pt x="50468" y="56679"/>
                        <a:pt x="50468" y="36513"/>
                      </a:cubicBezTo>
                      <a:cubicBezTo>
                        <a:pt x="50468" y="16347"/>
                        <a:pt x="66104" y="0"/>
                        <a:pt x="8539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888" tIns="60944" rIns="121888" bIns="60944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200"/>
                  <a:endParaRPr lang="zh-CN" altLang="en-US" sz="240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171" name="图片 1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9951" y="2432051"/>
            <a:ext cx="1936751" cy="165735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 defTabSz="1219200"/>
            <a:r>
              <a:rPr lang="en-US" sz="7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7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2806702" y="2797176"/>
            <a:ext cx="9201150" cy="17399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altLang="zh-CN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</a:rPr>
              <a:t>Hardware Model and Control Software </a:t>
            </a:r>
            <a:endParaRPr lang="en-US" altLang="zh-CN" sz="48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sym typeface="Arial" panose="020B0604020202020204" pitchFamily="34" charset="0"/>
            </a:endParaRPr>
          </a:p>
          <a:p>
            <a:pPr defTabSz="1219200"/>
            <a:endParaRPr lang="en-US" sz="48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defTabSz="1219200"/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Modules with different functions</a:t>
            </a:r>
            <a:endParaRPr 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49500" y="3206751"/>
            <a:ext cx="7620000" cy="14351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defTabSz="1219200">
              <a:lnSpc>
                <a:spcPct val="150000"/>
              </a:lnSpc>
            </a:pPr>
            <a:endParaRPr lang="en-US" sz="196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495550"/>
            <a:ext cx="110744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Arduino board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1016000" y="1739900"/>
            <a:ext cx="10287000" cy="11049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Taking the Arduino Mega 2560 development board as the core control unit, it has rich I/O interfaces and powerful programming capabilities</a:t>
            </a:r>
            <a:endParaRPr lang="en-US" sz="21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429000"/>
            <a:ext cx="9751060" cy="2624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Ultrasonic obstacle avoidance module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0553" y="1708647"/>
            <a:ext cx="8397895" cy="4445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4007" y="2113280"/>
            <a:ext cx="5449993" cy="19253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Ultrasonic sensor module is a sensor module commonly used in intelligent robots, unmanned vehicles and automation systems</a:t>
            </a:r>
            <a:endParaRPr lang="en-US" sz="21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34007" y="4572000"/>
            <a:ext cx="5212927" cy="9626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use this to detect obstacles ahead and navigate the maze</a:t>
            </a:r>
            <a:endParaRPr lang="en-US" sz="21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Image 2" descr="https://bucket-mindshow.oss-cn-beijing.aliyuncs.com/file/6475715/20230629143231_mhe7.jpg?x-oss-process=style/img"/>
          <p:cNvPicPr>
            <a:picLocks noChangeAspect="1"/>
          </p:cNvPicPr>
          <p:nvPr/>
        </p:nvPicPr>
        <p:blipFill>
          <a:blip r:embed="rId4"/>
          <a:srcRect l="19055" r="19055"/>
          <a:stretch>
            <a:fillRect/>
          </a:stretch>
        </p:blipFill>
        <p:spPr>
          <a:xfrm>
            <a:off x="1317087" y="1816100"/>
            <a:ext cx="3669399" cy="444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9633"/>
            <a:ext cx="12192000" cy="130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285749"/>
            <a:ext cx="8421371" cy="736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en-US" sz="3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olor sensor module</a:t>
            </a:r>
            <a:endParaRPr lang="en-US" sz="3200" b="1" dirty="0">
              <a:solidFill>
                <a:srgbClr val="FFFFFF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99533" y="2357967"/>
            <a:ext cx="5808980" cy="38608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 color sensor module is able to detect and identify the color of an object and convert it into a corresponding electrical signal</a:t>
            </a:r>
            <a:endParaRPr lang="en-US" sz="21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SzPct val="100000"/>
            </a:pPr>
            <a:b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 tried to use it to detect treasures </a:t>
            </a:r>
            <a:endParaRPr lang="en-US" sz="21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SzPct val="100000"/>
            </a:pPr>
            <a:r>
              <a:rPr lang="en-US" sz="213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but its accuracy was too low and was abandoned.</a:t>
            </a:r>
            <a:endParaRPr lang="en-US" sz="21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Image 1" descr="https://bucket-mindshow.oss-cn-beijing.aliyuncs.com/file/6475715/20230629152716_g36g.jpg?x-oss-process=style/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484" y="1951567"/>
            <a:ext cx="5048251" cy="3784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975" y="6409267"/>
            <a:ext cx="1581092" cy="24982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663*418"/>
  <p:tag name="TABLE_ENDDRAG_RECT" val="138*106*663*418"/>
</p:tagLst>
</file>

<file path=ppt/tags/tag4.xml><?xml version="1.0" encoding="utf-8"?>
<p:tagLst xmlns:p="http://schemas.openxmlformats.org/presentationml/2006/main">
  <p:tag name="commondata" val="eyJoZGlkIjoiODViY2JkMjU3NGYzZTEwMzZmMGFkZWViYmNkYWU3N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3329</Words>
  <Application>WPS 演示</Application>
  <PresentationFormat>宽屏</PresentationFormat>
  <Paragraphs>154</Paragraphs>
  <Slides>29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</vt:lpstr>
      <vt:lpstr>宋体</vt:lpstr>
      <vt:lpstr>Wingdings</vt:lpstr>
      <vt:lpstr>Noto Sans SC</vt:lpstr>
      <vt:lpstr>Segoe Print</vt:lpstr>
      <vt:lpstr>Noto Sans SC</vt:lpstr>
      <vt:lpstr>Noto Sans SC</vt:lpstr>
      <vt:lpstr>Calibri</vt:lpstr>
      <vt:lpstr>等线</vt:lpstr>
      <vt:lpstr>微软雅黑</vt:lpstr>
      <vt:lpstr>Comic Sans MS</vt:lpstr>
      <vt:lpstr>Arial Unicode MS</vt:lpstr>
      <vt:lpstr>Arial</vt:lpstr>
      <vt:lpstr>等线 Light</vt:lpstr>
      <vt:lpstr>MingLiU-ExtB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金浠 袁</dc:creator>
  <cp:lastModifiedBy>格宝</cp:lastModifiedBy>
  <cp:revision>18</cp:revision>
  <dcterms:created xsi:type="dcterms:W3CDTF">2023-10-10T14:40:00Z</dcterms:created>
  <dcterms:modified xsi:type="dcterms:W3CDTF">2023-10-17T14:31:00Z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73DB5C79729C4B8A8E10CC8488859BA0_12</vt:lpwstr>
  </property>
  <property fmtid="{D5CDD505-2E9C-101B-9397-08002B2CF9AE}" pid="3" name="KSOProductBuildVer">
    <vt:lpwstr>2052-12.1.0.15712</vt:lpwstr>
  </property>
</Properties>
</file>